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handoutMasterIdLst>
    <p:handoutMasterId r:id="rId28"/>
  </p:handoutMasterIdLst>
  <p:sldIdLst>
    <p:sldId id="449" r:id="rId2"/>
    <p:sldId id="484" r:id="rId3"/>
    <p:sldId id="478" r:id="rId4"/>
    <p:sldId id="479" r:id="rId5"/>
    <p:sldId id="480" r:id="rId6"/>
    <p:sldId id="481" r:id="rId7"/>
    <p:sldId id="482" r:id="rId8"/>
    <p:sldId id="470" r:id="rId9"/>
    <p:sldId id="491" r:id="rId10"/>
    <p:sldId id="492" r:id="rId11"/>
    <p:sldId id="493" r:id="rId12"/>
    <p:sldId id="458" r:id="rId13"/>
    <p:sldId id="462" r:id="rId14"/>
    <p:sldId id="473" r:id="rId15"/>
    <p:sldId id="459" r:id="rId16"/>
    <p:sldId id="486" r:id="rId17"/>
    <p:sldId id="471" r:id="rId18"/>
    <p:sldId id="487" r:id="rId19"/>
    <p:sldId id="472" r:id="rId20"/>
    <p:sldId id="490" r:id="rId21"/>
    <p:sldId id="488" r:id="rId22"/>
    <p:sldId id="474" r:id="rId23"/>
    <p:sldId id="485" r:id="rId24"/>
    <p:sldId id="477" r:id="rId25"/>
    <p:sldId id="469" r:id="rId26"/>
    <p:sldId id="489" r:id="rId27"/>
  </p:sldIdLst>
  <p:sldSz cx="9144000" cy="6858000" type="letter"/>
  <p:notesSz cx="9344025" cy="705961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EE10DD7-2254-4D94-B092-794EF3672671}">
          <p14:sldIdLst>
            <p14:sldId id="449"/>
            <p14:sldId id="484"/>
            <p14:sldId id="478"/>
            <p14:sldId id="479"/>
            <p14:sldId id="480"/>
            <p14:sldId id="481"/>
            <p14:sldId id="482"/>
            <p14:sldId id="470"/>
            <p14:sldId id="491"/>
            <p14:sldId id="492"/>
            <p14:sldId id="493"/>
            <p14:sldId id="458"/>
            <p14:sldId id="462"/>
            <p14:sldId id="473"/>
            <p14:sldId id="459"/>
            <p14:sldId id="486"/>
            <p14:sldId id="471"/>
            <p14:sldId id="487"/>
            <p14:sldId id="472"/>
            <p14:sldId id="490"/>
            <p14:sldId id="488"/>
            <p14:sldId id="474"/>
            <p14:sldId id="485"/>
            <p14:sldId id="477"/>
            <p14:sldId id="469"/>
            <p14:sldId id="489"/>
          </p14:sldIdLst>
        </p14:section>
        <p14:section name="Sección sin título" id="{08901C18-7B2F-41C4-864E-B2ADD8279E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000000"/>
    <a:srgbClr val="0000CC"/>
    <a:srgbClr val="FFFFFF"/>
    <a:srgbClr val="0000FF"/>
    <a:srgbClr val="0066FF"/>
    <a:srgbClr val="660066"/>
    <a:srgbClr val="9900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250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177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43F2F1-444F-4043-AE49-CC8B8383E92D}" type="doc">
      <dgm:prSet loTypeId="urn:microsoft.com/office/officeart/2005/8/layout/cycle5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58EFBB9B-7A49-417B-A439-2EEAD404E414}">
      <dgm:prSet custT="1"/>
      <dgm:spPr/>
      <dgm:t>
        <a:bodyPr/>
        <a:lstStyle/>
        <a:p>
          <a:r>
            <a:rPr lang="es-CO" sz="1100" b="1" smtClean="0"/>
            <a:t>COMPONENTE TECNICO </a:t>
          </a:r>
        </a:p>
        <a:p>
          <a:r>
            <a:rPr lang="es-CO" sz="1100" smtClean="0"/>
            <a:t>Se refiere a la actividad especifica de la Organización Deportiva</a:t>
          </a:r>
          <a:endParaRPr lang="es-CO" sz="1100" dirty="0"/>
        </a:p>
      </dgm:t>
    </dgm:pt>
    <dgm:pt modelId="{20EDE4EE-054B-41DD-9ADA-FA44577D2A4C}" type="parTrans" cxnId="{393FFEEB-ED0C-4299-A837-A96C59D727E1}">
      <dgm:prSet/>
      <dgm:spPr/>
      <dgm:t>
        <a:bodyPr/>
        <a:lstStyle/>
        <a:p>
          <a:endParaRPr lang="es-CO"/>
        </a:p>
      </dgm:t>
    </dgm:pt>
    <dgm:pt modelId="{6FE7FD39-6F4F-489C-ADCB-E86A6966070A}" type="sibTrans" cxnId="{393FFEEB-ED0C-4299-A837-A96C59D727E1}">
      <dgm:prSet/>
      <dgm:spPr/>
      <dgm:t>
        <a:bodyPr/>
        <a:lstStyle/>
        <a:p>
          <a:endParaRPr lang="es-CO"/>
        </a:p>
      </dgm:t>
    </dgm:pt>
    <dgm:pt modelId="{9D0A5E80-D988-4BC5-90F6-88411DB4A6E7}">
      <dgm:prSet custT="1"/>
      <dgm:spPr/>
      <dgm:t>
        <a:bodyPr/>
        <a:lstStyle/>
        <a:p>
          <a:r>
            <a:rPr lang="es-CO" sz="1100" b="1" dirty="0" smtClean="0"/>
            <a:t>COMPONENTE INFRAESTRUCTURA </a:t>
          </a:r>
        </a:p>
        <a:p>
          <a:r>
            <a:rPr lang="es-CO" sz="1100" dirty="0" smtClean="0"/>
            <a:t>Se refiere al Espacio Físico requerido para la ejecución de la actividad deportiva</a:t>
          </a:r>
          <a:endParaRPr lang="es-CO" sz="1100" dirty="0"/>
        </a:p>
      </dgm:t>
    </dgm:pt>
    <dgm:pt modelId="{3FB5AB18-2CC4-426B-8396-28C6398755A9}" type="parTrans" cxnId="{AE349B23-971C-47ED-9EC1-CE720F11B874}">
      <dgm:prSet/>
      <dgm:spPr/>
      <dgm:t>
        <a:bodyPr/>
        <a:lstStyle/>
        <a:p>
          <a:endParaRPr lang="es-CO"/>
        </a:p>
      </dgm:t>
    </dgm:pt>
    <dgm:pt modelId="{3F2694EC-EC19-4351-BDE2-4CB2F6A55B88}" type="sibTrans" cxnId="{AE349B23-971C-47ED-9EC1-CE720F11B874}">
      <dgm:prSet/>
      <dgm:spPr/>
      <dgm:t>
        <a:bodyPr/>
        <a:lstStyle/>
        <a:p>
          <a:endParaRPr lang="es-CO"/>
        </a:p>
      </dgm:t>
    </dgm:pt>
    <dgm:pt modelId="{A7CFA8D8-C867-47C2-AD47-BD4291398EB2}">
      <dgm:prSet custT="1"/>
      <dgm:spPr/>
      <dgm:t>
        <a:bodyPr/>
        <a:lstStyle/>
        <a:p>
          <a:r>
            <a:rPr lang="es-CO" sz="1100" b="1" dirty="0" smtClean="0"/>
            <a:t>COMPONENTE ADMINISTRATIVO</a:t>
          </a:r>
        </a:p>
        <a:p>
          <a:r>
            <a:rPr lang="es-CO" sz="1100" dirty="0" smtClean="0"/>
            <a:t>Se refiere a la Estructura Interna de la Organización, el Talento Humano</a:t>
          </a:r>
          <a:endParaRPr lang="es-CO" sz="1100" dirty="0"/>
        </a:p>
      </dgm:t>
    </dgm:pt>
    <dgm:pt modelId="{63CCD979-2C7D-4A0A-9107-EAE20294744E}" type="parTrans" cxnId="{D1FB324C-0198-4630-80B3-B2A4395623E8}">
      <dgm:prSet/>
      <dgm:spPr/>
      <dgm:t>
        <a:bodyPr/>
        <a:lstStyle/>
        <a:p>
          <a:endParaRPr lang="es-CO"/>
        </a:p>
      </dgm:t>
    </dgm:pt>
    <dgm:pt modelId="{4CB3AE7B-F51D-47E8-B398-8D246F1F96E7}" type="sibTrans" cxnId="{D1FB324C-0198-4630-80B3-B2A4395623E8}">
      <dgm:prSet/>
      <dgm:spPr/>
      <dgm:t>
        <a:bodyPr/>
        <a:lstStyle/>
        <a:p>
          <a:endParaRPr lang="es-CO"/>
        </a:p>
      </dgm:t>
    </dgm:pt>
    <dgm:pt modelId="{1DA62235-E09F-40E0-94A7-AE7E792E04B6}" type="pres">
      <dgm:prSet presAssocID="{C843F2F1-444F-4043-AE49-CC8B8383E9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03362C9-DAC9-4AA7-897C-D5A3F004EA56}" type="pres">
      <dgm:prSet presAssocID="{58EFBB9B-7A49-417B-A439-2EEAD404E414}" presName="node" presStyleLbl="node1" presStyleIdx="0" presStyleCnt="3" custScaleX="119863" custScaleY="10805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3590DAB-F6AB-42A1-A3FA-D4F3E077DA5F}" type="pres">
      <dgm:prSet presAssocID="{58EFBB9B-7A49-417B-A439-2EEAD404E414}" presName="spNode" presStyleCnt="0"/>
      <dgm:spPr/>
      <dgm:t>
        <a:bodyPr/>
        <a:lstStyle/>
        <a:p>
          <a:endParaRPr lang="es-CO"/>
        </a:p>
      </dgm:t>
    </dgm:pt>
    <dgm:pt modelId="{C2FD7398-0C64-4146-982B-91FCABCF78F5}" type="pres">
      <dgm:prSet presAssocID="{6FE7FD39-6F4F-489C-ADCB-E86A6966070A}" presName="sibTrans" presStyleLbl="sibTrans1D1" presStyleIdx="0" presStyleCnt="3"/>
      <dgm:spPr/>
      <dgm:t>
        <a:bodyPr/>
        <a:lstStyle/>
        <a:p>
          <a:endParaRPr lang="es-CO"/>
        </a:p>
      </dgm:t>
    </dgm:pt>
    <dgm:pt modelId="{58D5CBBD-4306-443C-AF8E-4ECE1D8B1BF9}" type="pres">
      <dgm:prSet presAssocID="{9D0A5E80-D988-4BC5-90F6-88411DB4A6E7}" presName="node" presStyleLbl="node1" presStyleIdx="1" presStyleCnt="3" custScaleX="121166" custScaleY="11376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18A740-9821-49FA-85B6-6BA86764965E}" type="pres">
      <dgm:prSet presAssocID="{9D0A5E80-D988-4BC5-90F6-88411DB4A6E7}" presName="spNode" presStyleCnt="0"/>
      <dgm:spPr/>
      <dgm:t>
        <a:bodyPr/>
        <a:lstStyle/>
        <a:p>
          <a:endParaRPr lang="es-CO"/>
        </a:p>
      </dgm:t>
    </dgm:pt>
    <dgm:pt modelId="{AC0CCDDB-8A69-47FC-98DA-F539B55CDBB1}" type="pres">
      <dgm:prSet presAssocID="{3F2694EC-EC19-4351-BDE2-4CB2F6A55B88}" presName="sibTrans" presStyleLbl="sibTrans1D1" presStyleIdx="1" presStyleCnt="3"/>
      <dgm:spPr/>
      <dgm:t>
        <a:bodyPr/>
        <a:lstStyle/>
        <a:p>
          <a:endParaRPr lang="es-CO"/>
        </a:p>
      </dgm:t>
    </dgm:pt>
    <dgm:pt modelId="{30DEB33D-93C9-4BFF-808E-508A49BC5306}" type="pres">
      <dgm:prSet presAssocID="{A7CFA8D8-C867-47C2-AD47-BD4291398EB2}" presName="node" presStyleLbl="node1" presStyleIdx="2" presStyleCnt="3" custScaleX="127359" custScaleY="10978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64C056A-98EB-43B1-AA9A-62E9FB347018}" type="pres">
      <dgm:prSet presAssocID="{A7CFA8D8-C867-47C2-AD47-BD4291398EB2}" presName="spNode" presStyleCnt="0"/>
      <dgm:spPr/>
      <dgm:t>
        <a:bodyPr/>
        <a:lstStyle/>
        <a:p>
          <a:endParaRPr lang="es-CO"/>
        </a:p>
      </dgm:t>
    </dgm:pt>
    <dgm:pt modelId="{6E3A5D86-5713-4DF6-B3BB-739AE68D408C}" type="pres">
      <dgm:prSet presAssocID="{4CB3AE7B-F51D-47E8-B398-8D246F1F96E7}" presName="sibTrans" presStyleLbl="sibTrans1D1" presStyleIdx="2" presStyleCnt="3"/>
      <dgm:spPr/>
      <dgm:t>
        <a:bodyPr/>
        <a:lstStyle/>
        <a:p>
          <a:endParaRPr lang="es-CO"/>
        </a:p>
      </dgm:t>
    </dgm:pt>
  </dgm:ptLst>
  <dgm:cxnLst>
    <dgm:cxn modelId="{AE349B23-971C-47ED-9EC1-CE720F11B874}" srcId="{C843F2F1-444F-4043-AE49-CC8B8383E92D}" destId="{9D0A5E80-D988-4BC5-90F6-88411DB4A6E7}" srcOrd="1" destOrd="0" parTransId="{3FB5AB18-2CC4-426B-8396-28C6398755A9}" sibTransId="{3F2694EC-EC19-4351-BDE2-4CB2F6A55B88}"/>
    <dgm:cxn modelId="{B9AA9572-37E0-4102-99DF-BDD0C955AD44}" type="presOf" srcId="{3F2694EC-EC19-4351-BDE2-4CB2F6A55B88}" destId="{AC0CCDDB-8A69-47FC-98DA-F539B55CDBB1}" srcOrd="0" destOrd="0" presId="urn:microsoft.com/office/officeart/2005/8/layout/cycle5"/>
    <dgm:cxn modelId="{914BCFFE-E87D-4CCC-9867-AF7BE82ED8A1}" type="presOf" srcId="{58EFBB9B-7A49-417B-A439-2EEAD404E414}" destId="{503362C9-DAC9-4AA7-897C-D5A3F004EA56}" srcOrd="0" destOrd="0" presId="urn:microsoft.com/office/officeart/2005/8/layout/cycle5"/>
    <dgm:cxn modelId="{ED4EDFFA-891B-4559-B203-6D8A9EEF9D3B}" type="presOf" srcId="{C843F2F1-444F-4043-AE49-CC8B8383E92D}" destId="{1DA62235-E09F-40E0-94A7-AE7E792E04B6}" srcOrd="0" destOrd="0" presId="urn:microsoft.com/office/officeart/2005/8/layout/cycle5"/>
    <dgm:cxn modelId="{A02020A8-BAD2-4A9A-AB2A-64008FFE2783}" type="presOf" srcId="{A7CFA8D8-C867-47C2-AD47-BD4291398EB2}" destId="{30DEB33D-93C9-4BFF-808E-508A49BC5306}" srcOrd="0" destOrd="0" presId="urn:microsoft.com/office/officeart/2005/8/layout/cycle5"/>
    <dgm:cxn modelId="{98E2AA78-68F1-4091-8696-A346442530FF}" type="presOf" srcId="{6FE7FD39-6F4F-489C-ADCB-E86A6966070A}" destId="{C2FD7398-0C64-4146-982B-91FCABCF78F5}" srcOrd="0" destOrd="0" presId="urn:microsoft.com/office/officeart/2005/8/layout/cycle5"/>
    <dgm:cxn modelId="{3062E793-9995-4BC2-A3A8-646BEAEFE9CE}" type="presOf" srcId="{4CB3AE7B-F51D-47E8-B398-8D246F1F96E7}" destId="{6E3A5D86-5713-4DF6-B3BB-739AE68D408C}" srcOrd="0" destOrd="0" presId="urn:microsoft.com/office/officeart/2005/8/layout/cycle5"/>
    <dgm:cxn modelId="{393FFEEB-ED0C-4299-A837-A96C59D727E1}" srcId="{C843F2F1-444F-4043-AE49-CC8B8383E92D}" destId="{58EFBB9B-7A49-417B-A439-2EEAD404E414}" srcOrd="0" destOrd="0" parTransId="{20EDE4EE-054B-41DD-9ADA-FA44577D2A4C}" sibTransId="{6FE7FD39-6F4F-489C-ADCB-E86A6966070A}"/>
    <dgm:cxn modelId="{D1FB324C-0198-4630-80B3-B2A4395623E8}" srcId="{C843F2F1-444F-4043-AE49-CC8B8383E92D}" destId="{A7CFA8D8-C867-47C2-AD47-BD4291398EB2}" srcOrd="2" destOrd="0" parTransId="{63CCD979-2C7D-4A0A-9107-EAE20294744E}" sibTransId="{4CB3AE7B-F51D-47E8-B398-8D246F1F96E7}"/>
    <dgm:cxn modelId="{6845EDA8-46AA-47A1-ABC6-845D54225623}" type="presOf" srcId="{9D0A5E80-D988-4BC5-90F6-88411DB4A6E7}" destId="{58D5CBBD-4306-443C-AF8E-4ECE1D8B1BF9}" srcOrd="0" destOrd="0" presId="urn:microsoft.com/office/officeart/2005/8/layout/cycle5"/>
    <dgm:cxn modelId="{626080CE-6ABA-4B84-B01B-941483FE643F}" type="presParOf" srcId="{1DA62235-E09F-40E0-94A7-AE7E792E04B6}" destId="{503362C9-DAC9-4AA7-897C-D5A3F004EA56}" srcOrd="0" destOrd="0" presId="urn:microsoft.com/office/officeart/2005/8/layout/cycle5"/>
    <dgm:cxn modelId="{A102DC2B-FBF5-4072-AE46-1E341EA13EAF}" type="presParOf" srcId="{1DA62235-E09F-40E0-94A7-AE7E792E04B6}" destId="{83590DAB-F6AB-42A1-A3FA-D4F3E077DA5F}" srcOrd="1" destOrd="0" presId="urn:microsoft.com/office/officeart/2005/8/layout/cycle5"/>
    <dgm:cxn modelId="{E06C3658-8FB4-4E23-8134-288C72879621}" type="presParOf" srcId="{1DA62235-E09F-40E0-94A7-AE7E792E04B6}" destId="{C2FD7398-0C64-4146-982B-91FCABCF78F5}" srcOrd="2" destOrd="0" presId="urn:microsoft.com/office/officeart/2005/8/layout/cycle5"/>
    <dgm:cxn modelId="{76734C9C-3D26-4848-9DA2-7093F92947F6}" type="presParOf" srcId="{1DA62235-E09F-40E0-94A7-AE7E792E04B6}" destId="{58D5CBBD-4306-443C-AF8E-4ECE1D8B1BF9}" srcOrd="3" destOrd="0" presId="urn:microsoft.com/office/officeart/2005/8/layout/cycle5"/>
    <dgm:cxn modelId="{6D9357F3-AE63-49BE-BC84-D8AA38FEB02F}" type="presParOf" srcId="{1DA62235-E09F-40E0-94A7-AE7E792E04B6}" destId="{7018A740-9821-49FA-85B6-6BA86764965E}" srcOrd="4" destOrd="0" presId="urn:microsoft.com/office/officeart/2005/8/layout/cycle5"/>
    <dgm:cxn modelId="{2934C720-24E0-45F4-951E-38CFD130AB09}" type="presParOf" srcId="{1DA62235-E09F-40E0-94A7-AE7E792E04B6}" destId="{AC0CCDDB-8A69-47FC-98DA-F539B55CDBB1}" srcOrd="5" destOrd="0" presId="urn:microsoft.com/office/officeart/2005/8/layout/cycle5"/>
    <dgm:cxn modelId="{8926411D-78C0-47D4-853B-B1FBBE963214}" type="presParOf" srcId="{1DA62235-E09F-40E0-94A7-AE7E792E04B6}" destId="{30DEB33D-93C9-4BFF-808E-508A49BC5306}" srcOrd="6" destOrd="0" presId="urn:microsoft.com/office/officeart/2005/8/layout/cycle5"/>
    <dgm:cxn modelId="{B6F86022-4716-4E74-8C43-122991123700}" type="presParOf" srcId="{1DA62235-E09F-40E0-94A7-AE7E792E04B6}" destId="{564C056A-98EB-43B1-AA9A-62E9FB347018}" srcOrd="7" destOrd="0" presId="urn:microsoft.com/office/officeart/2005/8/layout/cycle5"/>
    <dgm:cxn modelId="{09241843-4410-4A38-9CAF-BC8B5C398E25}" type="presParOf" srcId="{1DA62235-E09F-40E0-94A7-AE7E792E04B6}" destId="{6E3A5D86-5713-4DF6-B3BB-739AE68D408C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04FE4C-7058-4A0F-972E-2FCDEA4A77E0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</dgm:pt>
    <dgm:pt modelId="{0D782438-57AF-4510-B952-AF6EFE75939D}">
      <dgm:prSet custT="1"/>
      <dgm:spPr/>
      <dgm:t>
        <a:bodyPr/>
        <a:lstStyle/>
        <a:p>
          <a:pPr algn="ctr"/>
          <a:r>
            <a:rPr lang="es-CO" sz="800" b="1" dirty="0" smtClean="0"/>
            <a:t>SISTEMA NACIONAL DEL DEPORTE</a:t>
          </a:r>
          <a:endParaRPr lang="es-CO" sz="800" b="1" dirty="0"/>
        </a:p>
      </dgm:t>
    </dgm:pt>
    <dgm:pt modelId="{420AD31F-7A0E-4E0C-A910-D46F12967DC9}" type="parTrans" cxnId="{6AD7AC68-8C66-45E2-B5E5-CBC28964BF1D}">
      <dgm:prSet/>
      <dgm:spPr/>
      <dgm:t>
        <a:bodyPr/>
        <a:lstStyle/>
        <a:p>
          <a:endParaRPr lang="es-CO"/>
        </a:p>
      </dgm:t>
    </dgm:pt>
    <dgm:pt modelId="{F88AE944-3F7F-4F8C-90E4-F2500ED22D80}" type="sibTrans" cxnId="{6AD7AC68-8C66-45E2-B5E5-CBC28964BF1D}">
      <dgm:prSet/>
      <dgm:spPr/>
      <dgm:t>
        <a:bodyPr/>
        <a:lstStyle/>
        <a:p>
          <a:endParaRPr lang="es-CO"/>
        </a:p>
      </dgm:t>
    </dgm:pt>
    <dgm:pt modelId="{BF7643E1-FC9D-4F77-8359-0B6E22ADCB43}">
      <dgm:prSet custT="1"/>
      <dgm:spPr/>
      <dgm:t>
        <a:bodyPr/>
        <a:lstStyle/>
        <a:p>
          <a:r>
            <a:rPr lang="es-CO" sz="800" b="1" dirty="0" smtClean="0"/>
            <a:t>DEPORTE</a:t>
          </a:r>
          <a:endParaRPr lang="es-CO" sz="800" b="1" dirty="0"/>
        </a:p>
      </dgm:t>
    </dgm:pt>
    <dgm:pt modelId="{F5A06C02-5CE1-4744-8532-8A80668C7CA7}" type="parTrans" cxnId="{AE015642-74E6-46C4-915B-04EE8F722E46}">
      <dgm:prSet/>
      <dgm:spPr/>
      <dgm:t>
        <a:bodyPr/>
        <a:lstStyle/>
        <a:p>
          <a:endParaRPr lang="es-CO"/>
        </a:p>
      </dgm:t>
    </dgm:pt>
    <dgm:pt modelId="{6152F250-D8CD-4B64-A1DD-88FE776D1F56}" type="sibTrans" cxnId="{AE015642-74E6-46C4-915B-04EE8F722E46}">
      <dgm:prSet/>
      <dgm:spPr/>
      <dgm:t>
        <a:bodyPr/>
        <a:lstStyle/>
        <a:p>
          <a:endParaRPr lang="es-CO"/>
        </a:p>
      </dgm:t>
    </dgm:pt>
    <dgm:pt modelId="{97F6E359-8C56-4DF9-9EB7-A34AB61342E0}">
      <dgm:prSet custT="1"/>
      <dgm:spPr/>
      <dgm:t>
        <a:bodyPr/>
        <a:lstStyle/>
        <a:p>
          <a:r>
            <a:rPr lang="es-CO" sz="800" b="1" dirty="0" smtClean="0"/>
            <a:t>RECREACION</a:t>
          </a:r>
          <a:endParaRPr lang="es-CO" sz="800" b="1" dirty="0"/>
        </a:p>
      </dgm:t>
    </dgm:pt>
    <dgm:pt modelId="{72E641A8-14E9-4A09-BF72-BE61F55C9B8B}" type="parTrans" cxnId="{706E821A-843A-4F3C-8B28-A4B2ED4D1CA2}">
      <dgm:prSet/>
      <dgm:spPr/>
      <dgm:t>
        <a:bodyPr/>
        <a:lstStyle/>
        <a:p>
          <a:endParaRPr lang="es-CO"/>
        </a:p>
      </dgm:t>
    </dgm:pt>
    <dgm:pt modelId="{1F62778B-8278-4A22-B70E-4421092F2820}" type="sibTrans" cxnId="{706E821A-843A-4F3C-8B28-A4B2ED4D1CA2}">
      <dgm:prSet/>
      <dgm:spPr/>
      <dgm:t>
        <a:bodyPr/>
        <a:lstStyle/>
        <a:p>
          <a:endParaRPr lang="es-CO"/>
        </a:p>
      </dgm:t>
    </dgm:pt>
    <dgm:pt modelId="{4EC413F1-05C6-4044-8A69-4BE210096E31}">
      <dgm:prSet custT="1"/>
      <dgm:spPr/>
      <dgm:t>
        <a:bodyPr/>
        <a:lstStyle/>
        <a:p>
          <a:r>
            <a:rPr lang="es-CO" sz="800" b="1" smtClean="0"/>
            <a:t>ACTIVIDAD FISICA</a:t>
          </a:r>
          <a:endParaRPr lang="es-CO" sz="800" b="1" dirty="0"/>
        </a:p>
      </dgm:t>
    </dgm:pt>
    <dgm:pt modelId="{3A720301-236A-43CA-B15E-20A0CE90CE0A}" type="parTrans" cxnId="{743E93D1-73DF-4DE3-ADC3-79D685253033}">
      <dgm:prSet/>
      <dgm:spPr/>
      <dgm:t>
        <a:bodyPr/>
        <a:lstStyle/>
        <a:p>
          <a:endParaRPr lang="es-CO"/>
        </a:p>
      </dgm:t>
    </dgm:pt>
    <dgm:pt modelId="{F25E14E8-74D8-4FBF-8728-A1307E914D5A}" type="sibTrans" cxnId="{743E93D1-73DF-4DE3-ADC3-79D685253033}">
      <dgm:prSet/>
      <dgm:spPr/>
      <dgm:t>
        <a:bodyPr/>
        <a:lstStyle/>
        <a:p>
          <a:endParaRPr lang="es-CO"/>
        </a:p>
      </dgm:t>
    </dgm:pt>
    <dgm:pt modelId="{F3C1D8C4-0A67-4DFD-BBCB-EDABDAFC551C}">
      <dgm:prSet custT="1"/>
      <dgm:spPr/>
      <dgm:t>
        <a:bodyPr/>
        <a:lstStyle/>
        <a:p>
          <a:r>
            <a:rPr lang="es-CO" sz="800" b="1" smtClean="0"/>
            <a:t>DEPORTE ESCOLAR</a:t>
          </a:r>
          <a:endParaRPr lang="es-CO" sz="800" b="1" dirty="0"/>
        </a:p>
      </dgm:t>
    </dgm:pt>
    <dgm:pt modelId="{816C510E-5B63-4CB8-BAE1-E7DCEBD1E70A}" type="parTrans" cxnId="{9BF987E2-4345-432C-AD62-A1ABA75ECBC2}">
      <dgm:prSet/>
      <dgm:spPr/>
      <dgm:t>
        <a:bodyPr/>
        <a:lstStyle/>
        <a:p>
          <a:endParaRPr lang="es-CO"/>
        </a:p>
      </dgm:t>
    </dgm:pt>
    <dgm:pt modelId="{13E5B969-E37D-4D33-9565-5F1ACD7CCA00}" type="sibTrans" cxnId="{9BF987E2-4345-432C-AD62-A1ABA75ECBC2}">
      <dgm:prSet/>
      <dgm:spPr/>
      <dgm:t>
        <a:bodyPr/>
        <a:lstStyle/>
        <a:p>
          <a:endParaRPr lang="es-CO"/>
        </a:p>
      </dgm:t>
    </dgm:pt>
    <dgm:pt modelId="{CD474834-5A26-4033-922C-F398DCE9DDFC}">
      <dgm:prSet custT="1"/>
      <dgm:spPr/>
      <dgm:t>
        <a:bodyPr/>
        <a:lstStyle/>
        <a:p>
          <a:r>
            <a:rPr lang="es-CO" sz="800" b="1" dirty="0" smtClean="0"/>
            <a:t>DEPORTE FORMATIVO</a:t>
          </a:r>
          <a:endParaRPr lang="es-CO" sz="800" b="1" dirty="0"/>
        </a:p>
      </dgm:t>
    </dgm:pt>
    <dgm:pt modelId="{04912782-F3C6-450C-960E-AED1F80E0C60}" type="parTrans" cxnId="{142F24D8-80CD-4CAF-BFC4-4BAC2387AD3B}">
      <dgm:prSet/>
      <dgm:spPr/>
      <dgm:t>
        <a:bodyPr/>
        <a:lstStyle/>
        <a:p>
          <a:endParaRPr lang="es-CO"/>
        </a:p>
      </dgm:t>
    </dgm:pt>
    <dgm:pt modelId="{985524CE-06C8-49B8-97B6-FE9A28500834}" type="sibTrans" cxnId="{142F24D8-80CD-4CAF-BFC4-4BAC2387AD3B}">
      <dgm:prSet/>
      <dgm:spPr/>
      <dgm:t>
        <a:bodyPr/>
        <a:lstStyle/>
        <a:p>
          <a:endParaRPr lang="es-CO"/>
        </a:p>
      </dgm:t>
    </dgm:pt>
    <dgm:pt modelId="{0350F66E-21A7-474C-AFBF-35583C6B7295}">
      <dgm:prSet custT="1"/>
      <dgm:spPr/>
      <dgm:t>
        <a:bodyPr/>
        <a:lstStyle/>
        <a:p>
          <a:r>
            <a:rPr lang="es-CO" sz="800" b="1" dirty="0" smtClean="0"/>
            <a:t>DEPORTE SOCIAL COMUNITARIO</a:t>
          </a:r>
          <a:endParaRPr lang="es-CO" sz="800" b="1" dirty="0"/>
        </a:p>
      </dgm:t>
    </dgm:pt>
    <dgm:pt modelId="{E9E97F25-1FFD-4DB8-A6D1-D0F12E14431B}" type="parTrans" cxnId="{97868094-6404-4844-9D34-A5EC8550C935}">
      <dgm:prSet/>
      <dgm:spPr/>
      <dgm:t>
        <a:bodyPr/>
        <a:lstStyle/>
        <a:p>
          <a:endParaRPr lang="es-CO"/>
        </a:p>
      </dgm:t>
    </dgm:pt>
    <dgm:pt modelId="{BE955CF5-B2E8-4A61-BEE8-1DFBD6CFBA9C}" type="sibTrans" cxnId="{97868094-6404-4844-9D34-A5EC8550C935}">
      <dgm:prSet/>
      <dgm:spPr/>
      <dgm:t>
        <a:bodyPr/>
        <a:lstStyle/>
        <a:p>
          <a:endParaRPr lang="es-CO"/>
        </a:p>
      </dgm:t>
    </dgm:pt>
    <dgm:pt modelId="{EA14FD2F-E254-4FC1-B7BD-4EEA4F1219A7}">
      <dgm:prSet custT="1"/>
      <dgm:spPr/>
      <dgm:t>
        <a:bodyPr/>
        <a:lstStyle/>
        <a:p>
          <a:r>
            <a:rPr lang="es-CO" sz="800" b="1" dirty="0" smtClean="0"/>
            <a:t>DEPORTE ASOCIADO</a:t>
          </a:r>
          <a:endParaRPr lang="es-CO" sz="800" b="1" dirty="0"/>
        </a:p>
      </dgm:t>
    </dgm:pt>
    <dgm:pt modelId="{F1AF9B5A-2BED-4C64-8956-03EDD5E4016E}" type="parTrans" cxnId="{9F04FC42-1D5F-46A3-BF59-0FB7331E9670}">
      <dgm:prSet/>
      <dgm:spPr/>
      <dgm:t>
        <a:bodyPr/>
        <a:lstStyle/>
        <a:p>
          <a:endParaRPr lang="es-CO"/>
        </a:p>
      </dgm:t>
    </dgm:pt>
    <dgm:pt modelId="{5E4D7AAC-75B0-4F0E-BADF-923C2064EE49}" type="sibTrans" cxnId="{9F04FC42-1D5F-46A3-BF59-0FB7331E9670}">
      <dgm:prSet/>
      <dgm:spPr/>
      <dgm:t>
        <a:bodyPr/>
        <a:lstStyle/>
        <a:p>
          <a:endParaRPr lang="es-CO"/>
        </a:p>
      </dgm:t>
    </dgm:pt>
    <dgm:pt modelId="{0A3D39AE-BAB7-4C1A-B0A6-CB9E2AC4EA44}">
      <dgm:prSet custT="1"/>
      <dgm:spPr/>
      <dgm:t>
        <a:bodyPr/>
        <a:lstStyle/>
        <a:p>
          <a:r>
            <a:rPr lang="es-CO" sz="800" b="1" dirty="0" smtClean="0"/>
            <a:t>DEPORTE PROFESIONAL</a:t>
          </a:r>
          <a:endParaRPr lang="es-CO" sz="800" b="1" dirty="0"/>
        </a:p>
      </dgm:t>
    </dgm:pt>
    <dgm:pt modelId="{671CB74B-E07C-4661-9C4F-78DA63CC84DE}" type="parTrans" cxnId="{A0056607-9EAF-4D4F-92C1-1406DC84F4BA}">
      <dgm:prSet/>
      <dgm:spPr/>
      <dgm:t>
        <a:bodyPr/>
        <a:lstStyle/>
        <a:p>
          <a:endParaRPr lang="es-CO"/>
        </a:p>
      </dgm:t>
    </dgm:pt>
    <dgm:pt modelId="{CFACB2EA-83D5-443C-8B36-A6E347F5FBD8}" type="sibTrans" cxnId="{A0056607-9EAF-4D4F-92C1-1406DC84F4BA}">
      <dgm:prSet/>
      <dgm:spPr/>
      <dgm:t>
        <a:bodyPr/>
        <a:lstStyle/>
        <a:p>
          <a:endParaRPr lang="es-CO"/>
        </a:p>
      </dgm:t>
    </dgm:pt>
    <dgm:pt modelId="{BF4BF327-4073-4195-A41F-9A8136BB03BF}">
      <dgm:prSet custT="1"/>
      <dgm:spPr/>
      <dgm:t>
        <a:bodyPr/>
        <a:lstStyle/>
        <a:p>
          <a:r>
            <a:rPr lang="es-CO" sz="800" b="1" dirty="0" smtClean="0"/>
            <a:t>VIAS ACTIVAS SALUDABLES</a:t>
          </a:r>
          <a:endParaRPr lang="es-CO" sz="800" b="1" dirty="0"/>
        </a:p>
      </dgm:t>
    </dgm:pt>
    <dgm:pt modelId="{229E4931-FD2E-4C05-91D3-197E1D6C2212}" type="parTrans" cxnId="{A2626681-5332-404C-8A78-7FEAFFD7D6B2}">
      <dgm:prSet/>
      <dgm:spPr/>
      <dgm:t>
        <a:bodyPr/>
        <a:lstStyle/>
        <a:p>
          <a:endParaRPr lang="es-CO"/>
        </a:p>
      </dgm:t>
    </dgm:pt>
    <dgm:pt modelId="{80B6A2E6-60E0-40F9-9BF1-CABD4EA4316C}" type="sibTrans" cxnId="{A2626681-5332-404C-8A78-7FEAFFD7D6B2}">
      <dgm:prSet/>
      <dgm:spPr/>
      <dgm:t>
        <a:bodyPr/>
        <a:lstStyle/>
        <a:p>
          <a:endParaRPr lang="es-CO"/>
        </a:p>
      </dgm:t>
    </dgm:pt>
    <dgm:pt modelId="{749AF9ED-A6C2-4A77-A29A-93D997CE01CC}">
      <dgm:prSet custT="1"/>
      <dgm:spPr/>
      <dgm:t>
        <a:bodyPr/>
        <a:lstStyle/>
        <a:p>
          <a:r>
            <a:rPr lang="es-CO" sz="800" b="1" dirty="0" smtClean="0"/>
            <a:t>CAMINATAS Y SENDERISMOS</a:t>
          </a:r>
          <a:endParaRPr lang="es-CO" sz="800" b="1" dirty="0"/>
        </a:p>
      </dgm:t>
    </dgm:pt>
    <dgm:pt modelId="{251146B5-7349-42FA-B501-C310641FC642}" type="parTrans" cxnId="{39E41DA5-F527-4AEA-A6FC-9568CFEFA882}">
      <dgm:prSet/>
      <dgm:spPr/>
      <dgm:t>
        <a:bodyPr/>
        <a:lstStyle/>
        <a:p>
          <a:endParaRPr lang="es-CO"/>
        </a:p>
      </dgm:t>
    </dgm:pt>
    <dgm:pt modelId="{B778F50C-7A1E-44F1-88AA-ABFE5BD93AD6}" type="sibTrans" cxnId="{39E41DA5-F527-4AEA-A6FC-9568CFEFA882}">
      <dgm:prSet/>
      <dgm:spPr/>
      <dgm:t>
        <a:bodyPr/>
        <a:lstStyle/>
        <a:p>
          <a:endParaRPr lang="es-CO"/>
        </a:p>
      </dgm:t>
    </dgm:pt>
    <dgm:pt modelId="{DAC08397-8A59-4548-8026-08DB5D9BDC7A}">
      <dgm:prSet custT="1"/>
      <dgm:spPr/>
      <dgm:t>
        <a:bodyPr/>
        <a:lstStyle/>
        <a:p>
          <a:r>
            <a:rPr lang="es-CO" sz="800" b="1" smtClean="0"/>
            <a:t>CICLOPASEO</a:t>
          </a:r>
          <a:endParaRPr lang="es-CO" sz="800" b="1" dirty="0"/>
        </a:p>
      </dgm:t>
    </dgm:pt>
    <dgm:pt modelId="{A2F6A15E-77EE-4B1C-B09B-FEA747C2F38A}" type="parTrans" cxnId="{3959DBC9-198F-4245-8EFD-A667F380A15D}">
      <dgm:prSet/>
      <dgm:spPr/>
      <dgm:t>
        <a:bodyPr/>
        <a:lstStyle/>
        <a:p>
          <a:endParaRPr lang="es-CO"/>
        </a:p>
      </dgm:t>
    </dgm:pt>
    <dgm:pt modelId="{D111346D-05C7-4320-A6E8-62DABCC87A4C}" type="sibTrans" cxnId="{3959DBC9-198F-4245-8EFD-A667F380A15D}">
      <dgm:prSet/>
      <dgm:spPr/>
      <dgm:t>
        <a:bodyPr/>
        <a:lstStyle/>
        <a:p>
          <a:endParaRPr lang="es-CO"/>
        </a:p>
      </dgm:t>
    </dgm:pt>
    <dgm:pt modelId="{0977B09F-6918-418C-8D72-F85D7E1E035E}">
      <dgm:prSet custT="1"/>
      <dgm:spPr/>
      <dgm:t>
        <a:bodyPr/>
        <a:lstStyle/>
        <a:p>
          <a:r>
            <a:rPr lang="es-CO" sz="800" b="1" dirty="0" smtClean="0"/>
            <a:t>JUEGOS INTERCOLEGIADOS</a:t>
          </a:r>
          <a:endParaRPr lang="es-CO" sz="800" b="1" dirty="0"/>
        </a:p>
      </dgm:t>
    </dgm:pt>
    <dgm:pt modelId="{4DFBB215-3494-46CA-B2AD-6C0D1F0C4D16}" type="parTrans" cxnId="{EE466921-7461-4B7A-B868-7A6C8A8028C8}">
      <dgm:prSet/>
      <dgm:spPr/>
      <dgm:t>
        <a:bodyPr/>
        <a:lstStyle/>
        <a:p>
          <a:endParaRPr lang="es-CO"/>
        </a:p>
      </dgm:t>
    </dgm:pt>
    <dgm:pt modelId="{BE7F97F5-9A37-4C9A-94FB-B5B2E42B85BF}" type="sibTrans" cxnId="{EE466921-7461-4B7A-B868-7A6C8A8028C8}">
      <dgm:prSet/>
      <dgm:spPr/>
      <dgm:t>
        <a:bodyPr/>
        <a:lstStyle/>
        <a:p>
          <a:endParaRPr lang="es-CO"/>
        </a:p>
      </dgm:t>
    </dgm:pt>
    <dgm:pt modelId="{1854D35C-F78A-4682-A749-C3D9A41A243B}">
      <dgm:prSet custT="1"/>
      <dgm:spPr/>
      <dgm:t>
        <a:bodyPr/>
        <a:lstStyle/>
        <a:p>
          <a:r>
            <a:rPr lang="es-CO" sz="800" b="1" dirty="0" smtClean="0"/>
            <a:t>ESCUELA DE FORMACION DEPORTIVA</a:t>
          </a:r>
          <a:endParaRPr lang="es-CO" sz="800" b="1" dirty="0"/>
        </a:p>
      </dgm:t>
    </dgm:pt>
    <dgm:pt modelId="{DD06EAF0-36C7-4042-9C48-532A45131748}" type="parTrans" cxnId="{9BF4EB00-4A5F-4CEE-B8F4-1629D08836D6}">
      <dgm:prSet/>
      <dgm:spPr/>
      <dgm:t>
        <a:bodyPr/>
        <a:lstStyle/>
        <a:p>
          <a:endParaRPr lang="es-CO"/>
        </a:p>
      </dgm:t>
    </dgm:pt>
    <dgm:pt modelId="{C5CD890C-E9B5-4B03-A5A0-17822459966E}" type="sibTrans" cxnId="{9BF4EB00-4A5F-4CEE-B8F4-1629D08836D6}">
      <dgm:prSet/>
      <dgm:spPr/>
      <dgm:t>
        <a:bodyPr/>
        <a:lstStyle/>
        <a:p>
          <a:endParaRPr lang="es-CO"/>
        </a:p>
      </dgm:t>
    </dgm:pt>
    <dgm:pt modelId="{3B0E6CD0-C460-4FE4-85BC-88E77F1127F2}">
      <dgm:prSet custT="1"/>
      <dgm:spPr/>
      <dgm:t>
        <a:bodyPr/>
        <a:lstStyle/>
        <a:p>
          <a:r>
            <a:rPr lang="es-CO" sz="800" b="1" dirty="0" smtClean="0"/>
            <a:t>JUEGOS COMUNITARIOS</a:t>
          </a:r>
          <a:endParaRPr lang="es-CO" sz="800" b="1" dirty="0"/>
        </a:p>
      </dgm:t>
    </dgm:pt>
    <dgm:pt modelId="{624084B6-6331-4AB6-8F38-90466EAE57FD}" type="parTrans" cxnId="{04634312-7B56-4554-8D57-160879BDBA5E}">
      <dgm:prSet/>
      <dgm:spPr/>
      <dgm:t>
        <a:bodyPr/>
        <a:lstStyle/>
        <a:p>
          <a:endParaRPr lang="es-CO"/>
        </a:p>
      </dgm:t>
    </dgm:pt>
    <dgm:pt modelId="{823F4968-4BC8-456E-A7FE-9E20F009E813}" type="sibTrans" cxnId="{04634312-7B56-4554-8D57-160879BDBA5E}">
      <dgm:prSet/>
      <dgm:spPr/>
      <dgm:t>
        <a:bodyPr/>
        <a:lstStyle/>
        <a:p>
          <a:endParaRPr lang="es-CO"/>
        </a:p>
      </dgm:t>
    </dgm:pt>
    <dgm:pt modelId="{E19D3FE1-E548-44C0-848C-FA6D3BB697E2}">
      <dgm:prSet custT="1"/>
      <dgm:spPr/>
      <dgm:t>
        <a:bodyPr/>
        <a:lstStyle/>
        <a:p>
          <a:r>
            <a:rPr lang="es-CO" sz="800" b="1" dirty="0" smtClean="0"/>
            <a:t>APOYO A DEPORTISTAS DE ALTO RENDIMIENTO</a:t>
          </a:r>
          <a:endParaRPr lang="es-CO" sz="800" b="1" dirty="0"/>
        </a:p>
      </dgm:t>
    </dgm:pt>
    <dgm:pt modelId="{F2C56045-6E91-46DC-9A4C-4DC7876D7CEF}" type="parTrans" cxnId="{D86D7CF6-4846-4431-96A7-58D41408BDCD}">
      <dgm:prSet/>
      <dgm:spPr/>
      <dgm:t>
        <a:bodyPr/>
        <a:lstStyle/>
        <a:p>
          <a:endParaRPr lang="es-CO"/>
        </a:p>
      </dgm:t>
    </dgm:pt>
    <dgm:pt modelId="{49D824AE-921F-418B-A50E-0F8A68DBCB46}" type="sibTrans" cxnId="{D86D7CF6-4846-4431-96A7-58D41408BDCD}">
      <dgm:prSet/>
      <dgm:spPr/>
      <dgm:t>
        <a:bodyPr/>
        <a:lstStyle/>
        <a:p>
          <a:endParaRPr lang="es-CO"/>
        </a:p>
      </dgm:t>
    </dgm:pt>
    <dgm:pt modelId="{BE9F7979-FF88-4D97-8990-FACC7BB1D710}">
      <dgm:prSet custT="1"/>
      <dgm:spPr/>
      <dgm:t>
        <a:bodyPr/>
        <a:lstStyle/>
        <a:p>
          <a:r>
            <a:rPr lang="es-CO" sz="800" b="1" dirty="0" smtClean="0"/>
            <a:t>HABITOS Y ESTILOS DE VIDA SALUDABLE</a:t>
          </a:r>
          <a:endParaRPr lang="es-CO" sz="800" b="1" dirty="0"/>
        </a:p>
      </dgm:t>
    </dgm:pt>
    <dgm:pt modelId="{E5EFD25F-E34C-4FDC-9321-86C729C86E23}" type="parTrans" cxnId="{859B39C5-A589-4F76-9802-4BE359580568}">
      <dgm:prSet/>
      <dgm:spPr/>
      <dgm:t>
        <a:bodyPr/>
        <a:lstStyle/>
        <a:p>
          <a:endParaRPr lang="es-CO"/>
        </a:p>
      </dgm:t>
    </dgm:pt>
    <dgm:pt modelId="{AC6876CD-7839-4D0E-B250-3232D08AADD6}" type="sibTrans" cxnId="{859B39C5-A589-4F76-9802-4BE359580568}">
      <dgm:prSet/>
      <dgm:spPr/>
      <dgm:t>
        <a:bodyPr/>
        <a:lstStyle/>
        <a:p>
          <a:endParaRPr lang="es-CO"/>
        </a:p>
      </dgm:t>
    </dgm:pt>
    <dgm:pt modelId="{9078F709-D379-4490-8C24-6281B9D85076}">
      <dgm:prSet custT="1"/>
      <dgm:spPr/>
      <dgm:t>
        <a:bodyPr/>
        <a:lstStyle/>
        <a:p>
          <a:r>
            <a:rPr lang="es-CO" sz="800" b="1" dirty="0" smtClean="0"/>
            <a:t>VALLEDUPAR MAS ACTIVA</a:t>
          </a:r>
          <a:endParaRPr lang="es-CO" sz="800" b="1" dirty="0"/>
        </a:p>
      </dgm:t>
    </dgm:pt>
    <dgm:pt modelId="{18EB7F51-68AB-459E-98D6-8733B8A04F2C}" type="parTrans" cxnId="{FC9A3D13-3D87-4FD2-919B-02E33D040DD6}">
      <dgm:prSet/>
      <dgm:spPr/>
      <dgm:t>
        <a:bodyPr/>
        <a:lstStyle/>
        <a:p>
          <a:endParaRPr lang="es-CO"/>
        </a:p>
      </dgm:t>
    </dgm:pt>
    <dgm:pt modelId="{D7021402-EB52-4E46-8505-658A2995B8FD}" type="sibTrans" cxnId="{FC9A3D13-3D87-4FD2-919B-02E33D040DD6}">
      <dgm:prSet/>
      <dgm:spPr/>
      <dgm:t>
        <a:bodyPr/>
        <a:lstStyle/>
        <a:p>
          <a:endParaRPr lang="es-CO"/>
        </a:p>
      </dgm:t>
    </dgm:pt>
    <dgm:pt modelId="{B05C8089-F10E-4C24-85E0-2AE4E6EC3EDD}">
      <dgm:prSet custT="1"/>
      <dgm:spPr/>
      <dgm:t>
        <a:bodyPr/>
        <a:lstStyle/>
        <a:p>
          <a:r>
            <a:rPr lang="es-CO" sz="800" b="1" dirty="0" smtClean="0"/>
            <a:t>JUEGOS INTERSECTORIALES</a:t>
          </a:r>
          <a:endParaRPr lang="es-CO" sz="800" b="1" dirty="0"/>
        </a:p>
      </dgm:t>
    </dgm:pt>
    <dgm:pt modelId="{768B439D-BBDC-429A-92C8-08AB3EF24791}" type="sibTrans" cxnId="{65FB08F5-3591-4A1F-9D7A-1C6B0E95C5A4}">
      <dgm:prSet/>
      <dgm:spPr/>
      <dgm:t>
        <a:bodyPr/>
        <a:lstStyle/>
        <a:p>
          <a:endParaRPr lang="es-CO"/>
        </a:p>
      </dgm:t>
    </dgm:pt>
    <dgm:pt modelId="{48BC328D-247E-42F2-B61D-FB89B69C9528}" type="parTrans" cxnId="{65FB08F5-3591-4A1F-9D7A-1C6B0E95C5A4}">
      <dgm:prSet/>
      <dgm:spPr/>
      <dgm:t>
        <a:bodyPr/>
        <a:lstStyle/>
        <a:p>
          <a:endParaRPr lang="es-CO"/>
        </a:p>
      </dgm:t>
    </dgm:pt>
    <dgm:pt modelId="{9F9D7678-8190-48E0-AAB2-03F6096A2035}">
      <dgm:prSet custT="1"/>
      <dgm:spPr/>
      <dgm:t>
        <a:bodyPr/>
        <a:lstStyle/>
        <a:p>
          <a:r>
            <a:rPr lang="es-CO" sz="800" b="1" smtClean="0"/>
            <a:t>VACACIONES </a:t>
          </a:r>
          <a:r>
            <a:rPr lang="es-CO" sz="800" b="1" dirty="0" smtClean="0"/>
            <a:t>RECREATIVAS</a:t>
          </a:r>
          <a:endParaRPr lang="es-CO" sz="800" b="1" dirty="0"/>
        </a:p>
      </dgm:t>
    </dgm:pt>
    <dgm:pt modelId="{477C4A2A-382E-48CC-9F84-8DA07039A7DC}" type="sibTrans" cxnId="{D1BB4B53-F32D-4D58-B576-21A26CEF9F24}">
      <dgm:prSet/>
      <dgm:spPr/>
      <dgm:t>
        <a:bodyPr/>
        <a:lstStyle/>
        <a:p>
          <a:endParaRPr lang="es-CO"/>
        </a:p>
      </dgm:t>
    </dgm:pt>
    <dgm:pt modelId="{E704E812-F318-443B-B65E-E3C8ABB41C27}" type="parTrans" cxnId="{D1BB4B53-F32D-4D58-B576-21A26CEF9F24}">
      <dgm:prSet/>
      <dgm:spPr/>
      <dgm:t>
        <a:bodyPr/>
        <a:lstStyle/>
        <a:p>
          <a:endParaRPr lang="es-CO"/>
        </a:p>
      </dgm:t>
    </dgm:pt>
    <dgm:pt modelId="{9297BF30-49B8-40A4-9B7F-4DD24EF83C01}">
      <dgm:prSet custT="1"/>
      <dgm:spPr/>
      <dgm:t>
        <a:bodyPr/>
        <a:lstStyle/>
        <a:p>
          <a:r>
            <a:rPr lang="es-CO" sz="800" b="1" dirty="0" smtClean="0"/>
            <a:t>APOYO EQUIPOS DEPORTE PROFESIONAL</a:t>
          </a:r>
          <a:endParaRPr lang="es-CO" sz="800" b="1" dirty="0"/>
        </a:p>
      </dgm:t>
    </dgm:pt>
    <dgm:pt modelId="{EEE30EAE-BF38-4251-85F2-03E4738DEA0C}" type="sibTrans" cxnId="{4CA7E088-9BFF-4540-8142-EA13403B2F9C}">
      <dgm:prSet/>
      <dgm:spPr/>
      <dgm:t>
        <a:bodyPr/>
        <a:lstStyle/>
        <a:p>
          <a:endParaRPr lang="es-CO"/>
        </a:p>
      </dgm:t>
    </dgm:pt>
    <dgm:pt modelId="{7545A030-CF58-4669-8276-E02A505249B8}" type="parTrans" cxnId="{4CA7E088-9BFF-4540-8142-EA13403B2F9C}">
      <dgm:prSet/>
      <dgm:spPr/>
      <dgm:t>
        <a:bodyPr/>
        <a:lstStyle/>
        <a:p>
          <a:endParaRPr lang="es-CO"/>
        </a:p>
      </dgm:t>
    </dgm:pt>
    <dgm:pt modelId="{FC2C3943-1B88-45C2-B6BF-FF29FFC36C26}" type="pres">
      <dgm:prSet presAssocID="{CB04FE4C-7058-4A0F-972E-2FCDEA4A77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DFD7E1-02A9-484A-9872-F81C5D52E21D}" type="pres">
      <dgm:prSet presAssocID="{0D782438-57AF-4510-B952-AF6EFE75939D}" presName="hierRoot1" presStyleCnt="0"/>
      <dgm:spPr/>
    </dgm:pt>
    <dgm:pt modelId="{CF316747-102C-4C82-A98F-D81939F6F73A}" type="pres">
      <dgm:prSet presAssocID="{0D782438-57AF-4510-B952-AF6EFE75939D}" presName="composite" presStyleCnt="0"/>
      <dgm:spPr/>
    </dgm:pt>
    <dgm:pt modelId="{248EA3BD-6546-4B02-9E70-75261BBED36C}" type="pres">
      <dgm:prSet presAssocID="{0D782438-57AF-4510-B952-AF6EFE75939D}" presName="background" presStyleLbl="node0" presStyleIdx="0" presStyleCnt="1"/>
      <dgm:spPr/>
    </dgm:pt>
    <dgm:pt modelId="{13B79026-A086-4C84-A725-38AA4B1B2D6A}" type="pres">
      <dgm:prSet presAssocID="{0D782438-57AF-4510-B952-AF6EFE75939D}" presName="text" presStyleLbl="fgAcc0" presStyleIdx="0" presStyleCnt="1" custScaleX="253009" custScaleY="255435" custLinFactNeighborY="-2284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859E86E-D3DD-482E-982B-D0664F8907EC}" type="pres">
      <dgm:prSet presAssocID="{0D782438-57AF-4510-B952-AF6EFE75939D}" presName="hierChild2" presStyleCnt="0"/>
      <dgm:spPr/>
    </dgm:pt>
    <dgm:pt modelId="{A17A1338-EA86-4DB9-8147-991C770C3779}" type="pres">
      <dgm:prSet presAssocID="{F5A06C02-5CE1-4744-8532-8A80668C7CA7}" presName="Name10" presStyleLbl="parChTrans1D2" presStyleIdx="0" presStyleCnt="3"/>
      <dgm:spPr/>
      <dgm:t>
        <a:bodyPr/>
        <a:lstStyle/>
        <a:p>
          <a:endParaRPr lang="es-CO"/>
        </a:p>
      </dgm:t>
    </dgm:pt>
    <dgm:pt modelId="{6EA9576D-0D89-4678-A3AB-FFC986D8E0D1}" type="pres">
      <dgm:prSet presAssocID="{BF7643E1-FC9D-4F77-8359-0B6E22ADCB43}" presName="hierRoot2" presStyleCnt="0"/>
      <dgm:spPr/>
    </dgm:pt>
    <dgm:pt modelId="{3FB4C7B7-FBE6-4E90-9858-124044D11318}" type="pres">
      <dgm:prSet presAssocID="{BF7643E1-FC9D-4F77-8359-0B6E22ADCB43}" presName="composite2" presStyleCnt="0"/>
      <dgm:spPr/>
    </dgm:pt>
    <dgm:pt modelId="{4C4EDB2C-E70C-4129-9146-8F4C3777601E}" type="pres">
      <dgm:prSet presAssocID="{BF7643E1-FC9D-4F77-8359-0B6E22ADCB43}" presName="background2" presStyleLbl="node2" presStyleIdx="0" presStyleCnt="3"/>
      <dgm:spPr/>
    </dgm:pt>
    <dgm:pt modelId="{61E020FF-D750-4529-BFB0-851A4BE6D70E}" type="pres">
      <dgm:prSet presAssocID="{BF7643E1-FC9D-4F77-8359-0B6E22ADCB43}" presName="text2" presStyleLbl="fgAcc2" presStyleIdx="0" presStyleCnt="3" custScaleX="195747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53426AD-8971-496C-B49A-387658325D72}" type="pres">
      <dgm:prSet presAssocID="{BF7643E1-FC9D-4F77-8359-0B6E22ADCB43}" presName="hierChild3" presStyleCnt="0"/>
      <dgm:spPr/>
    </dgm:pt>
    <dgm:pt modelId="{8BC08E55-1B19-4B05-BD4C-0F7305D038E9}" type="pres">
      <dgm:prSet presAssocID="{816C510E-5B63-4CB8-BAE1-E7DCEBD1E70A}" presName="Name17" presStyleLbl="parChTrans1D3" presStyleIdx="0" presStyleCnt="11"/>
      <dgm:spPr/>
      <dgm:t>
        <a:bodyPr/>
        <a:lstStyle/>
        <a:p>
          <a:endParaRPr lang="es-CO"/>
        </a:p>
      </dgm:t>
    </dgm:pt>
    <dgm:pt modelId="{D7EFCAF0-0545-4F45-BAE8-D4CC51F50DF2}" type="pres">
      <dgm:prSet presAssocID="{F3C1D8C4-0A67-4DFD-BBCB-EDABDAFC551C}" presName="hierRoot3" presStyleCnt="0"/>
      <dgm:spPr/>
    </dgm:pt>
    <dgm:pt modelId="{AC3E3743-04B3-4717-83FC-B54AAD70EA58}" type="pres">
      <dgm:prSet presAssocID="{F3C1D8C4-0A67-4DFD-BBCB-EDABDAFC551C}" presName="composite3" presStyleCnt="0"/>
      <dgm:spPr/>
    </dgm:pt>
    <dgm:pt modelId="{ACFACB2F-D1D0-4E3A-95D9-07169F3CBD55}" type="pres">
      <dgm:prSet presAssocID="{F3C1D8C4-0A67-4DFD-BBCB-EDABDAFC551C}" presName="background3" presStyleLbl="node3" presStyleIdx="0" presStyleCnt="11"/>
      <dgm:spPr/>
    </dgm:pt>
    <dgm:pt modelId="{705A64BF-10D4-42FF-88DD-3F1E31976F98}" type="pres">
      <dgm:prSet presAssocID="{F3C1D8C4-0A67-4DFD-BBCB-EDABDAFC551C}" presName="text3" presStyleLbl="fgAcc3" presStyleIdx="0" presStyleCnt="11" custScaleX="179628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78004C8-D80A-4C7A-B883-B86DC6C4FC14}" type="pres">
      <dgm:prSet presAssocID="{F3C1D8C4-0A67-4DFD-BBCB-EDABDAFC551C}" presName="hierChild4" presStyleCnt="0"/>
      <dgm:spPr/>
    </dgm:pt>
    <dgm:pt modelId="{8DD162A1-E363-4F7F-852D-629D5A43C91A}" type="pres">
      <dgm:prSet presAssocID="{4DFBB215-3494-46CA-B2AD-6C0D1F0C4D16}" presName="Name23" presStyleLbl="parChTrans1D4" presStyleIdx="0" presStyleCnt="6"/>
      <dgm:spPr/>
      <dgm:t>
        <a:bodyPr/>
        <a:lstStyle/>
        <a:p>
          <a:endParaRPr lang="es-CO"/>
        </a:p>
      </dgm:t>
    </dgm:pt>
    <dgm:pt modelId="{553074EA-3EAE-46BE-96D2-C90B37CD36A8}" type="pres">
      <dgm:prSet presAssocID="{0977B09F-6918-418C-8D72-F85D7E1E035E}" presName="hierRoot4" presStyleCnt="0"/>
      <dgm:spPr/>
    </dgm:pt>
    <dgm:pt modelId="{210A39D7-DF86-4BA3-9C69-E2BF47DB2BDD}" type="pres">
      <dgm:prSet presAssocID="{0977B09F-6918-418C-8D72-F85D7E1E035E}" presName="composite4" presStyleCnt="0"/>
      <dgm:spPr/>
    </dgm:pt>
    <dgm:pt modelId="{480053B0-A03B-4445-B4B5-8BECDDA8ACAA}" type="pres">
      <dgm:prSet presAssocID="{0977B09F-6918-418C-8D72-F85D7E1E035E}" presName="background4" presStyleLbl="node4" presStyleIdx="0" presStyleCnt="6"/>
      <dgm:spPr/>
    </dgm:pt>
    <dgm:pt modelId="{1A130F38-D33D-4188-8E24-3166AF2D3736}" type="pres">
      <dgm:prSet presAssocID="{0977B09F-6918-418C-8D72-F85D7E1E035E}" presName="text4" presStyleLbl="fgAcc4" presStyleIdx="0" presStyleCnt="6" custScaleX="211342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105563A-A45B-474F-9E0B-F917956DEDFC}" type="pres">
      <dgm:prSet presAssocID="{0977B09F-6918-418C-8D72-F85D7E1E035E}" presName="hierChild5" presStyleCnt="0"/>
      <dgm:spPr/>
    </dgm:pt>
    <dgm:pt modelId="{965A1B58-0098-4083-8FF1-A415B3C3BB7C}" type="pres">
      <dgm:prSet presAssocID="{04912782-F3C6-450C-960E-AED1F80E0C60}" presName="Name17" presStyleLbl="parChTrans1D3" presStyleIdx="1" presStyleCnt="11"/>
      <dgm:spPr/>
      <dgm:t>
        <a:bodyPr/>
        <a:lstStyle/>
        <a:p>
          <a:endParaRPr lang="es-CO"/>
        </a:p>
      </dgm:t>
    </dgm:pt>
    <dgm:pt modelId="{CA8E56DF-7182-497F-B9B0-532AE72EE290}" type="pres">
      <dgm:prSet presAssocID="{CD474834-5A26-4033-922C-F398DCE9DDFC}" presName="hierRoot3" presStyleCnt="0"/>
      <dgm:spPr/>
    </dgm:pt>
    <dgm:pt modelId="{C92CF224-32B5-4E60-87A6-7154BD01A56B}" type="pres">
      <dgm:prSet presAssocID="{CD474834-5A26-4033-922C-F398DCE9DDFC}" presName="composite3" presStyleCnt="0"/>
      <dgm:spPr/>
    </dgm:pt>
    <dgm:pt modelId="{63E4D1A0-EB5D-4C35-B71A-B9F89E4603E5}" type="pres">
      <dgm:prSet presAssocID="{CD474834-5A26-4033-922C-F398DCE9DDFC}" presName="background3" presStyleLbl="node3" presStyleIdx="1" presStyleCnt="11"/>
      <dgm:spPr/>
    </dgm:pt>
    <dgm:pt modelId="{98DBBE44-4471-4711-8DC0-4D00B9D97D91}" type="pres">
      <dgm:prSet presAssocID="{CD474834-5A26-4033-922C-F398DCE9DDFC}" presName="text3" presStyleLbl="fgAcc3" presStyleIdx="1" presStyleCnt="11" custScaleX="247316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BBAB739-093D-456E-BAEC-38EC38B28E73}" type="pres">
      <dgm:prSet presAssocID="{CD474834-5A26-4033-922C-F398DCE9DDFC}" presName="hierChild4" presStyleCnt="0"/>
      <dgm:spPr/>
    </dgm:pt>
    <dgm:pt modelId="{92DE7228-588A-4E73-93B8-82F3B82778FB}" type="pres">
      <dgm:prSet presAssocID="{DD06EAF0-36C7-4042-9C48-532A45131748}" presName="Name23" presStyleLbl="parChTrans1D4" presStyleIdx="1" presStyleCnt="6"/>
      <dgm:spPr/>
      <dgm:t>
        <a:bodyPr/>
        <a:lstStyle/>
        <a:p>
          <a:endParaRPr lang="es-CO"/>
        </a:p>
      </dgm:t>
    </dgm:pt>
    <dgm:pt modelId="{F5D05399-763C-473A-88F6-04D77C18C089}" type="pres">
      <dgm:prSet presAssocID="{1854D35C-F78A-4682-A749-C3D9A41A243B}" presName="hierRoot4" presStyleCnt="0"/>
      <dgm:spPr/>
    </dgm:pt>
    <dgm:pt modelId="{24E8931D-AB05-4B3D-85D6-710A50CF8F3C}" type="pres">
      <dgm:prSet presAssocID="{1854D35C-F78A-4682-A749-C3D9A41A243B}" presName="composite4" presStyleCnt="0"/>
      <dgm:spPr/>
    </dgm:pt>
    <dgm:pt modelId="{B0726EBE-F2C8-4A17-AE9F-A2C6072F5ECC}" type="pres">
      <dgm:prSet presAssocID="{1854D35C-F78A-4682-A749-C3D9A41A243B}" presName="background4" presStyleLbl="node4" presStyleIdx="1" presStyleCnt="6"/>
      <dgm:spPr/>
    </dgm:pt>
    <dgm:pt modelId="{5AA66895-8719-4C9A-80BC-84A0E6380217}" type="pres">
      <dgm:prSet presAssocID="{1854D35C-F78A-4682-A749-C3D9A41A243B}" presName="text4" presStyleLbl="fgAcc4" presStyleIdx="1" presStyleCnt="6" custScaleX="220851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BC3A170-72D2-41E5-B827-4C0395CD4623}" type="pres">
      <dgm:prSet presAssocID="{1854D35C-F78A-4682-A749-C3D9A41A243B}" presName="hierChild5" presStyleCnt="0"/>
      <dgm:spPr/>
    </dgm:pt>
    <dgm:pt modelId="{999F5BEC-919F-4B91-A9D7-AC122463F858}" type="pres">
      <dgm:prSet presAssocID="{E9E97F25-1FFD-4DB8-A6D1-D0F12E14431B}" presName="Name17" presStyleLbl="parChTrans1D3" presStyleIdx="2" presStyleCnt="11"/>
      <dgm:spPr/>
      <dgm:t>
        <a:bodyPr/>
        <a:lstStyle/>
        <a:p>
          <a:endParaRPr lang="es-CO"/>
        </a:p>
      </dgm:t>
    </dgm:pt>
    <dgm:pt modelId="{7D82965C-047D-4923-BDD2-9B70405A9AF7}" type="pres">
      <dgm:prSet presAssocID="{0350F66E-21A7-474C-AFBF-35583C6B7295}" presName="hierRoot3" presStyleCnt="0"/>
      <dgm:spPr/>
    </dgm:pt>
    <dgm:pt modelId="{AEBDCDEC-D748-4029-B83F-C551A6C111DA}" type="pres">
      <dgm:prSet presAssocID="{0350F66E-21A7-474C-AFBF-35583C6B7295}" presName="composite3" presStyleCnt="0"/>
      <dgm:spPr/>
    </dgm:pt>
    <dgm:pt modelId="{56BD1DF3-40F4-4ADD-A8BE-3D3221610CBC}" type="pres">
      <dgm:prSet presAssocID="{0350F66E-21A7-474C-AFBF-35583C6B7295}" presName="background3" presStyleLbl="node3" presStyleIdx="2" presStyleCnt="11"/>
      <dgm:spPr/>
    </dgm:pt>
    <dgm:pt modelId="{325A98F8-63B5-4563-8E1A-2319A33DEB3D}" type="pres">
      <dgm:prSet presAssocID="{0350F66E-21A7-474C-AFBF-35583C6B7295}" presName="text3" presStyleLbl="fgAcc3" presStyleIdx="2" presStyleCnt="11" custScaleX="280337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D6B6336-D354-48F4-85CE-FF6A344FCBA7}" type="pres">
      <dgm:prSet presAssocID="{0350F66E-21A7-474C-AFBF-35583C6B7295}" presName="hierChild4" presStyleCnt="0"/>
      <dgm:spPr/>
    </dgm:pt>
    <dgm:pt modelId="{C607E197-164C-471F-A662-D647D84A2ED1}" type="pres">
      <dgm:prSet presAssocID="{624084B6-6331-4AB6-8F38-90466EAE57FD}" presName="Name23" presStyleLbl="parChTrans1D4" presStyleIdx="2" presStyleCnt="6"/>
      <dgm:spPr/>
      <dgm:t>
        <a:bodyPr/>
        <a:lstStyle/>
        <a:p>
          <a:endParaRPr lang="es-CO"/>
        </a:p>
      </dgm:t>
    </dgm:pt>
    <dgm:pt modelId="{0F4DB150-B866-4E0F-AAE0-AD9E633E073F}" type="pres">
      <dgm:prSet presAssocID="{3B0E6CD0-C460-4FE4-85BC-88E77F1127F2}" presName="hierRoot4" presStyleCnt="0"/>
      <dgm:spPr/>
    </dgm:pt>
    <dgm:pt modelId="{31FA7808-5E5D-4581-9450-AD9E7979C025}" type="pres">
      <dgm:prSet presAssocID="{3B0E6CD0-C460-4FE4-85BC-88E77F1127F2}" presName="composite4" presStyleCnt="0"/>
      <dgm:spPr/>
    </dgm:pt>
    <dgm:pt modelId="{CD81BFE2-8AD3-4845-A23A-D634C2740E21}" type="pres">
      <dgm:prSet presAssocID="{3B0E6CD0-C460-4FE4-85BC-88E77F1127F2}" presName="background4" presStyleLbl="node4" presStyleIdx="2" presStyleCnt="6"/>
      <dgm:spPr/>
    </dgm:pt>
    <dgm:pt modelId="{687DAB90-3676-4BD2-9CCB-13F81BCCC3CB}" type="pres">
      <dgm:prSet presAssocID="{3B0E6CD0-C460-4FE4-85BC-88E77F1127F2}" presName="text4" presStyleLbl="fgAcc4" presStyleIdx="2" presStyleCnt="6" custScaleX="313984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2A39B07-F108-472C-9FD5-397B6D232530}" type="pres">
      <dgm:prSet presAssocID="{3B0E6CD0-C460-4FE4-85BC-88E77F1127F2}" presName="hierChild5" presStyleCnt="0"/>
      <dgm:spPr/>
    </dgm:pt>
    <dgm:pt modelId="{EB403A08-93E4-4C53-87F4-DD14CDF37E5F}" type="pres">
      <dgm:prSet presAssocID="{F1AF9B5A-2BED-4C64-8956-03EDD5E4016E}" presName="Name17" presStyleLbl="parChTrans1D3" presStyleIdx="3" presStyleCnt="11"/>
      <dgm:spPr/>
      <dgm:t>
        <a:bodyPr/>
        <a:lstStyle/>
        <a:p>
          <a:endParaRPr lang="es-CO"/>
        </a:p>
      </dgm:t>
    </dgm:pt>
    <dgm:pt modelId="{1CF7542D-2C1B-4357-9667-D0688160C0A0}" type="pres">
      <dgm:prSet presAssocID="{EA14FD2F-E254-4FC1-B7BD-4EEA4F1219A7}" presName="hierRoot3" presStyleCnt="0"/>
      <dgm:spPr/>
    </dgm:pt>
    <dgm:pt modelId="{A9E8BF27-9945-4BCB-9527-B4824C927CFE}" type="pres">
      <dgm:prSet presAssocID="{EA14FD2F-E254-4FC1-B7BD-4EEA4F1219A7}" presName="composite3" presStyleCnt="0"/>
      <dgm:spPr/>
    </dgm:pt>
    <dgm:pt modelId="{0D518B63-0D85-4963-91ED-45B217E65F94}" type="pres">
      <dgm:prSet presAssocID="{EA14FD2F-E254-4FC1-B7BD-4EEA4F1219A7}" presName="background3" presStyleLbl="node3" presStyleIdx="3" presStyleCnt="11"/>
      <dgm:spPr/>
    </dgm:pt>
    <dgm:pt modelId="{2ECF2F76-ECD9-4876-A44D-2A49F8555DDB}" type="pres">
      <dgm:prSet presAssocID="{EA14FD2F-E254-4FC1-B7BD-4EEA4F1219A7}" presName="text3" presStyleLbl="fgAcc3" presStyleIdx="3" presStyleCnt="11" custScaleX="208534" custScaleY="255435" custLinFactNeighborX="-5592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4231B43-394E-41C6-8B6A-D5B63C966A92}" type="pres">
      <dgm:prSet presAssocID="{EA14FD2F-E254-4FC1-B7BD-4EEA4F1219A7}" presName="hierChild4" presStyleCnt="0"/>
      <dgm:spPr/>
    </dgm:pt>
    <dgm:pt modelId="{2EF28FA9-19CD-4AC2-9E54-EDFE4B2B71F8}" type="pres">
      <dgm:prSet presAssocID="{F2C56045-6E91-46DC-9A4C-4DC7876D7CEF}" presName="Name23" presStyleLbl="parChTrans1D4" presStyleIdx="3" presStyleCnt="6"/>
      <dgm:spPr/>
      <dgm:t>
        <a:bodyPr/>
        <a:lstStyle/>
        <a:p>
          <a:endParaRPr lang="es-CO"/>
        </a:p>
      </dgm:t>
    </dgm:pt>
    <dgm:pt modelId="{FC451647-D5FE-423A-9892-7807772E72F3}" type="pres">
      <dgm:prSet presAssocID="{E19D3FE1-E548-44C0-848C-FA6D3BB697E2}" presName="hierRoot4" presStyleCnt="0"/>
      <dgm:spPr/>
    </dgm:pt>
    <dgm:pt modelId="{C585DC75-05B4-4ADF-9F0F-788DEC5B76A4}" type="pres">
      <dgm:prSet presAssocID="{E19D3FE1-E548-44C0-848C-FA6D3BB697E2}" presName="composite4" presStyleCnt="0"/>
      <dgm:spPr/>
    </dgm:pt>
    <dgm:pt modelId="{09E453D6-5DCD-40A9-BCCB-6B453EEEA438}" type="pres">
      <dgm:prSet presAssocID="{E19D3FE1-E548-44C0-848C-FA6D3BB697E2}" presName="background4" presStyleLbl="node4" presStyleIdx="3" presStyleCnt="6"/>
      <dgm:spPr/>
    </dgm:pt>
    <dgm:pt modelId="{3DAEAEDD-F36D-40AF-9A0E-62BD23937BB4}" type="pres">
      <dgm:prSet presAssocID="{E19D3FE1-E548-44C0-848C-FA6D3BB697E2}" presName="text4" presStyleLbl="fgAcc4" presStyleIdx="3" presStyleCnt="6" custScaleX="297506" custScaleY="255435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5B9B6E1-75CF-4AE8-95DC-3CBDF79EBCDC}" type="pres">
      <dgm:prSet presAssocID="{E19D3FE1-E548-44C0-848C-FA6D3BB697E2}" presName="hierChild5" presStyleCnt="0"/>
      <dgm:spPr/>
    </dgm:pt>
    <dgm:pt modelId="{6C732B23-F1CF-4CF5-A335-1C9F68DC415A}" type="pres">
      <dgm:prSet presAssocID="{671CB74B-E07C-4661-9C4F-78DA63CC84DE}" presName="Name17" presStyleLbl="parChTrans1D3" presStyleIdx="4" presStyleCnt="11"/>
      <dgm:spPr/>
      <dgm:t>
        <a:bodyPr/>
        <a:lstStyle/>
        <a:p>
          <a:endParaRPr lang="es-CO"/>
        </a:p>
      </dgm:t>
    </dgm:pt>
    <dgm:pt modelId="{A33A7EDF-B0FF-4644-8CEA-4DB231CC82F0}" type="pres">
      <dgm:prSet presAssocID="{0A3D39AE-BAB7-4C1A-B0A6-CB9E2AC4EA44}" presName="hierRoot3" presStyleCnt="0"/>
      <dgm:spPr/>
    </dgm:pt>
    <dgm:pt modelId="{E09720F0-A453-4036-9A7B-0017807E2DB1}" type="pres">
      <dgm:prSet presAssocID="{0A3D39AE-BAB7-4C1A-B0A6-CB9E2AC4EA44}" presName="composite3" presStyleCnt="0"/>
      <dgm:spPr/>
    </dgm:pt>
    <dgm:pt modelId="{3978AFC1-5EC3-4DEE-BF49-75E32729192A}" type="pres">
      <dgm:prSet presAssocID="{0A3D39AE-BAB7-4C1A-B0A6-CB9E2AC4EA44}" presName="background3" presStyleLbl="node3" presStyleIdx="4" presStyleCnt="11"/>
      <dgm:spPr/>
    </dgm:pt>
    <dgm:pt modelId="{22444B73-C86B-45B2-8A9A-FAE941FDC9DE}" type="pres">
      <dgm:prSet presAssocID="{0A3D39AE-BAB7-4C1A-B0A6-CB9E2AC4EA44}" presName="text3" presStyleLbl="fgAcc3" presStyleIdx="4" presStyleCnt="11" custScaleX="259657" custScaleY="255435" custLinFactNeighborX="-5162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3647F3A-58C8-4BC9-A0BB-6B6270DC3365}" type="pres">
      <dgm:prSet presAssocID="{0A3D39AE-BAB7-4C1A-B0A6-CB9E2AC4EA44}" presName="hierChild4" presStyleCnt="0"/>
      <dgm:spPr/>
    </dgm:pt>
    <dgm:pt modelId="{5F85F886-6041-4014-9514-93588F383B3A}" type="pres">
      <dgm:prSet presAssocID="{7545A030-CF58-4669-8276-E02A505249B8}" presName="Name23" presStyleLbl="parChTrans1D4" presStyleIdx="4" presStyleCnt="6"/>
      <dgm:spPr/>
      <dgm:t>
        <a:bodyPr/>
        <a:lstStyle/>
        <a:p>
          <a:endParaRPr lang="es-CO"/>
        </a:p>
      </dgm:t>
    </dgm:pt>
    <dgm:pt modelId="{AF64A03B-F1F4-491E-927D-E9255A84DA33}" type="pres">
      <dgm:prSet presAssocID="{9297BF30-49B8-40A4-9B7F-4DD24EF83C01}" presName="hierRoot4" presStyleCnt="0"/>
      <dgm:spPr/>
    </dgm:pt>
    <dgm:pt modelId="{DA141FCB-9998-45B3-9734-654F86B29421}" type="pres">
      <dgm:prSet presAssocID="{9297BF30-49B8-40A4-9B7F-4DD24EF83C01}" presName="composite4" presStyleCnt="0"/>
      <dgm:spPr/>
    </dgm:pt>
    <dgm:pt modelId="{E36FBE97-E6DD-4A2C-AB04-788B14439002}" type="pres">
      <dgm:prSet presAssocID="{9297BF30-49B8-40A4-9B7F-4DD24EF83C01}" presName="background4" presStyleLbl="node4" presStyleIdx="4" presStyleCnt="6"/>
      <dgm:spPr/>
    </dgm:pt>
    <dgm:pt modelId="{EFCE6622-EC14-41D1-A555-F87CBC962DEE}" type="pres">
      <dgm:prSet presAssocID="{9297BF30-49B8-40A4-9B7F-4DD24EF83C01}" presName="text4" presStyleLbl="fgAcc4" presStyleIdx="4" presStyleCnt="6" custScaleX="272808" custScaleY="273996" custLinFactNeighborX="-1346" custLinFactNeighborY="692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0AC7595-033C-424A-BA15-564241BCFF6C}" type="pres">
      <dgm:prSet presAssocID="{9297BF30-49B8-40A4-9B7F-4DD24EF83C01}" presName="hierChild5" presStyleCnt="0"/>
      <dgm:spPr/>
    </dgm:pt>
    <dgm:pt modelId="{85039B67-8BFD-4868-9A9B-1C20D0F3F35A}" type="pres">
      <dgm:prSet presAssocID="{72E641A8-14E9-4A09-BF72-BE61F55C9B8B}" presName="Name10" presStyleLbl="parChTrans1D2" presStyleIdx="1" presStyleCnt="3"/>
      <dgm:spPr/>
      <dgm:t>
        <a:bodyPr/>
        <a:lstStyle/>
        <a:p>
          <a:endParaRPr lang="es-CO"/>
        </a:p>
      </dgm:t>
    </dgm:pt>
    <dgm:pt modelId="{71844C0B-E039-426F-8C3B-6A933D3AE841}" type="pres">
      <dgm:prSet presAssocID="{97F6E359-8C56-4DF9-9EB7-A34AB61342E0}" presName="hierRoot2" presStyleCnt="0"/>
      <dgm:spPr/>
    </dgm:pt>
    <dgm:pt modelId="{0F626047-5389-4A42-A005-21A210F2F905}" type="pres">
      <dgm:prSet presAssocID="{97F6E359-8C56-4DF9-9EB7-A34AB61342E0}" presName="composite2" presStyleCnt="0"/>
      <dgm:spPr/>
    </dgm:pt>
    <dgm:pt modelId="{04B1C211-463D-4FB9-B794-03C42F27098A}" type="pres">
      <dgm:prSet presAssocID="{97F6E359-8C56-4DF9-9EB7-A34AB61342E0}" presName="background2" presStyleLbl="node2" presStyleIdx="1" presStyleCnt="3"/>
      <dgm:spPr/>
    </dgm:pt>
    <dgm:pt modelId="{6AB4A877-EF8C-4BF7-AB4A-69D4FF0BC9FF}" type="pres">
      <dgm:prSet presAssocID="{97F6E359-8C56-4DF9-9EB7-A34AB61342E0}" presName="text2" presStyleLbl="fgAcc2" presStyleIdx="1" presStyleCnt="3" custScaleX="313251" custScaleY="255435" custLinFactNeighborX="-77343" custLinFactNeighborY="404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DFD278C-9BD6-4164-B6B9-8FCF3617D6E0}" type="pres">
      <dgm:prSet presAssocID="{97F6E359-8C56-4DF9-9EB7-A34AB61342E0}" presName="hierChild3" presStyleCnt="0"/>
      <dgm:spPr/>
    </dgm:pt>
    <dgm:pt modelId="{0C47B78B-E31B-46BB-AE6A-E330B58593B9}" type="pres">
      <dgm:prSet presAssocID="{E704E812-F318-443B-B65E-E3C8ABB41C27}" presName="Name17" presStyleLbl="parChTrans1D3" presStyleIdx="5" presStyleCnt="11"/>
      <dgm:spPr/>
      <dgm:t>
        <a:bodyPr/>
        <a:lstStyle/>
        <a:p>
          <a:endParaRPr lang="es-CO"/>
        </a:p>
      </dgm:t>
    </dgm:pt>
    <dgm:pt modelId="{543CDBF5-61BA-42B2-8959-18A134C6605C}" type="pres">
      <dgm:prSet presAssocID="{9F9D7678-8190-48E0-AAB2-03F6096A2035}" presName="hierRoot3" presStyleCnt="0"/>
      <dgm:spPr/>
    </dgm:pt>
    <dgm:pt modelId="{6CE5A3DC-694A-4666-AD54-2E11A6A15B2C}" type="pres">
      <dgm:prSet presAssocID="{9F9D7678-8190-48E0-AAB2-03F6096A2035}" presName="composite3" presStyleCnt="0"/>
      <dgm:spPr/>
    </dgm:pt>
    <dgm:pt modelId="{CA1318CF-2373-40ED-93D4-3D1DAF578E56}" type="pres">
      <dgm:prSet presAssocID="{9F9D7678-8190-48E0-AAB2-03F6096A2035}" presName="background3" presStyleLbl="node3" presStyleIdx="5" presStyleCnt="11"/>
      <dgm:spPr/>
    </dgm:pt>
    <dgm:pt modelId="{5861DAB3-BE65-44F8-8124-1CFE1E7C3D5F}" type="pres">
      <dgm:prSet presAssocID="{9F9D7678-8190-48E0-AAB2-03F6096A2035}" presName="text3" presStyleLbl="fgAcc3" presStyleIdx="5" presStyleCnt="11" custScaleX="303767" custScaleY="269502" custLinFactY="122086" custLinFactNeighborX="5857" custLinFactNeighborY="2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63016C8-AC1A-44AD-BB95-9B5D09759831}" type="pres">
      <dgm:prSet presAssocID="{9F9D7678-8190-48E0-AAB2-03F6096A2035}" presName="hierChild4" presStyleCnt="0"/>
      <dgm:spPr/>
    </dgm:pt>
    <dgm:pt modelId="{1C01EF03-881B-409D-80C1-E1808275CEE2}" type="pres">
      <dgm:prSet presAssocID="{48BC328D-247E-42F2-B61D-FB89B69C9528}" presName="Name17" presStyleLbl="parChTrans1D3" presStyleIdx="6" presStyleCnt="11"/>
      <dgm:spPr/>
      <dgm:t>
        <a:bodyPr/>
        <a:lstStyle/>
        <a:p>
          <a:endParaRPr lang="es-CO"/>
        </a:p>
      </dgm:t>
    </dgm:pt>
    <dgm:pt modelId="{DAFC33BB-20A5-4962-8206-8EE893E5B69E}" type="pres">
      <dgm:prSet presAssocID="{B05C8089-F10E-4C24-85E0-2AE4E6EC3EDD}" presName="hierRoot3" presStyleCnt="0"/>
      <dgm:spPr/>
    </dgm:pt>
    <dgm:pt modelId="{36CDD5F2-C973-4666-9940-BBAB5AF62749}" type="pres">
      <dgm:prSet presAssocID="{B05C8089-F10E-4C24-85E0-2AE4E6EC3EDD}" presName="composite3" presStyleCnt="0"/>
      <dgm:spPr/>
    </dgm:pt>
    <dgm:pt modelId="{7BB7A3F0-AF0B-44DC-8586-9275AFE1882F}" type="pres">
      <dgm:prSet presAssocID="{B05C8089-F10E-4C24-85E0-2AE4E6EC3EDD}" presName="background3" presStyleLbl="node3" presStyleIdx="6" presStyleCnt="11"/>
      <dgm:spPr/>
    </dgm:pt>
    <dgm:pt modelId="{3A01D1E5-3034-4E71-AEC5-71A08A754890}" type="pres">
      <dgm:prSet presAssocID="{B05C8089-F10E-4C24-85E0-2AE4E6EC3EDD}" presName="text3" presStyleLbl="fgAcc3" presStyleIdx="6" presStyleCnt="11" custScaleX="319384" custScaleY="269804" custLinFactY="119873" custLinFactNeighborX="-9429" custLinFactNeighborY="2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993880D-4E75-4440-86C1-C5F565EB4985}" type="pres">
      <dgm:prSet presAssocID="{B05C8089-F10E-4C24-85E0-2AE4E6EC3EDD}" presName="hierChild4" presStyleCnt="0"/>
      <dgm:spPr/>
    </dgm:pt>
    <dgm:pt modelId="{9D317704-24E7-496E-83F9-17BBCCC996FA}" type="pres">
      <dgm:prSet presAssocID="{3A720301-236A-43CA-B15E-20A0CE90CE0A}" presName="Name10" presStyleLbl="parChTrans1D2" presStyleIdx="2" presStyleCnt="3"/>
      <dgm:spPr/>
      <dgm:t>
        <a:bodyPr/>
        <a:lstStyle/>
        <a:p>
          <a:endParaRPr lang="es-CO"/>
        </a:p>
      </dgm:t>
    </dgm:pt>
    <dgm:pt modelId="{F2993E5F-618F-4341-AD32-0E9EE55C4DFC}" type="pres">
      <dgm:prSet presAssocID="{4EC413F1-05C6-4044-8A69-4BE210096E31}" presName="hierRoot2" presStyleCnt="0"/>
      <dgm:spPr/>
    </dgm:pt>
    <dgm:pt modelId="{834D94DD-CE78-4222-93B0-CA56BBE1C535}" type="pres">
      <dgm:prSet presAssocID="{4EC413F1-05C6-4044-8A69-4BE210096E31}" presName="composite2" presStyleCnt="0"/>
      <dgm:spPr/>
    </dgm:pt>
    <dgm:pt modelId="{6CBA6F71-7509-4AC1-9AB7-893A5946F808}" type="pres">
      <dgm:prSet presAssocID="{4EC413F1-05C6-4044-8A69-4BE210096E31}" presName="background2" presStyleLbl="node2" presStyleIdx="2" presStyleCnt="3"/>
      <dgm:spPr/>
    </dgm:pt>
    <dgm:pt modelId="{77E786EB-CFC4-4FA8-A494-EFFA5DEF31D3}" type="pres">
      <dgm:prSet presAssocID="{4EC413F1-05C6-4044-8A69-4BE210096E31}" presName="text2" presStyleLbl="fgAcc2" presStyleIdx="2" presStyleCnt="3" custScaleX="204555" custScaleY="255435" custLinFactX="-45064" custLinFactNeighborX="-100000" custLinFactNeighborY="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1C9D623-5B3A-4169-8AEC-579A2A5EE93A}" type="pres">
      <dgm:prSet presAssocID="{4EC413F1-05C6-4044-8A69-4BE210096E31}" presName="hierChild3" presStyleCnt="0"/>
      <dgm:spPr/>
    </dgm:pt>
    <dgm:pt modelId="{A3346903-7C50-47CD-AAAD-4586F909E49D}" type="pres">
      <dgm:prSet presAssocID="{229E4931-FD2E-4C05-91D3-197E1D6C2212}" presName="Name17" presStyleLbl="parChTrans1D3" presStyleIdx="7" presStyleCnt="11"/>
      <dgm:spPr/>
      <dgm:t>
        <a:bodyPr/>
        <a:lstStyle/>
        <a:p>
          <a:endParaRPr lang="es-CO"/>
        </a:p>
      </dgm:t>
    </dgm:pt>
    <dgm:pt modelId="{E6553C99-FDFF-4700-8CC7-811789D63F73}" type="pres">
      <dgm:prSet presAssocID="{BF4BF327-4073-4195-A41F-9A8136BB03BF}" presName="hierRoot3" presStyleCnt="0"/>
      <dgm:spPr/>
    </dgm:pt>
    <dgm:pt modelId="{3EBDD43F-53ED-448A-A3C0-6D1317E60197}" type="pres">
      <dgm:prSet presAssocID="{BF4BF327-4073-4195-A41F-9A8136BB03BF}" presName="composite3" presStyleCnt="0"/>
      <dgm:spPr/>
    </dgm:pt>
    <dgm:pt modelId="{97817637-4933-41B6-AABE-C644F7C5DD2B}" type="pres">
      <dgm:prSet presAssocID="{BF4BF327-4073-4195-A41F-9A8136BB03BF}" presName="background3" presStyleLbl="node3" presStyleIdx="7" presStyleCnt="11"/>
      <dgm:spPr/>
    </dgm:pt>
    <dgm:pt modelId="{E92EFD45-E597-466E-8CE1-4587F7BB0C67}" type="pres">
      <dgm:prSet presAssocID="{BF4BF327-4073-4195-A41F-9A8136BB03BF}" presName="text3" presStyleLbl="fgAcc3" presStyleIdx="7" presStyleCnt="11" custScaleX="232040" custScaleY="255435" custLinFactX="-89134" custLinFactNeighborX="-100000" custLinFactNeighborY="2401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0330ED9-C257-4787-BBBC-932AD95C7726}" type="pres">
      <dgm:prSet presAssocID="{BF4BF327-4073-4195-A41F-9A8136BB03BF}" presName="hierChild4" presStyleCnt="0"/>
      <dgm:spPr/>
    </dgm:pt>
    <dgm:pt modelId="{3F8C9526-4F96-4473-BE42-5207691212B3}" type="pres">
      <dgm:prSet presAssocID="{251146B5-7349-42FA-B501-C310641FC642}" presName="Name17" presStyleLbl="parChTrans1D3" presStyleIdx="8" presStyleCnt="11"/>
      <dgm:spPr/>
      <dgm:t>
        <a:bodyPr/>
        <a:lstStyle/>
        <a:p>
          <a:endParaRPr lang="es-CO"/>
        </a:p>
      </dgm:t>
    </dgm:pt>
    <dgm:pt modelId="{7153BEDA-D1E3-4C63-8164-C4FFB7410B10}" type="pres">
      <dgm:prSet presAssocID="{749AF9ED-A6C2-4A77-A29A-93D997CE01CC}" presName="hierRoot3" presStyleCnt="0"/>
      <dgm:spPr/>
    </dgm:pt>
    <dgm:pt modelId="{FDB46B52-898E-4C2E-95FE-FB14221A7F91}" type="pres">
      <dgm:prSet presAssocID="{749AF9ED-A6C2-4A77-A29A-93D997CE01CC}" presName="composite3" presStyleCnt="0"/>
      <dgm:spPr/>
    </dgm:pt>
    <dgm:pt modelId="{DF52D1D6-0356-4FB4-ADA5-39BB84F79013}" type="pres">
      <dgm:prSet presAssocID="{749AF9ED-A6C2-4A77-A29A-93D997CE01CC}" presName="background3" presStyleLbl="node3" presStyleIdx="8" presStyleCnt="11"/>
      <dgm:spPr/>
    </dgm:pt>
    <dgm:pt modelId="{37847E0D-9313-4FE7-98C6-24DA7087D62F}" type="pres">
      <dgm:prSet presAssocID="{749AF9ED-A6C2-4A77-A29A-93D997CE01CC}" presName="text3" presStyleLbl="fgAcc3" presStyleIdx="8" presStyleCnt="11" custScaleX="271454" custScaleY="255435" custLinFactX="-68975" custLinFactNeighborX="-100000" custLinFactNeighborY="2892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D528F92-5BC7-4FFA-90C9-FD3DC87580E9}" type="pres">
      <dgm:prSet presAssocID="{749AF9ED-A6C2-4A77-A29A-93D997CE01CC}" presName="hierChild4" presStyleCnt="0"/>
      <dgm:spPr/>
    </dgm:pt>
    <dgm:pt modelId="{C3C103F7-B50B-4B49-A271-2488E9C6D8D2}" type="pres">
      <dgm:prSet presAssocID="{A2F6A15E-77EE-4B1C-B09B-FEA747C2F38A}" presName="Name17" presStyleLbl="parChTrans1D3" presStyleIdx="9" presStyleCnt="11"/>
      <dgm:spPr/>
      <dgm:t>
        <a:bodyPr/>
        <a:lstStyle/>
        <a:p>
          <a:endParaRPr lang="es-CO"/>
        </a:p>
      </dgm:t>
    </dgm:pt>
    <dgm:pt modelId="{33D89D5D-C386-444F-896D-2540051377D9}" type="pres">
      <dgm:prSet presAssocID="{DAC08397-8A59-4548-8026-08DB5D9BDC7A}" presName="hierRoot3" presStyleCnt="0"/>
      <dgm:spPr/>
    </dgm:pt>
    <dgm:pt modelId="{07E5FCC9-98D9-4CC3-988F-80333D4A2AA2}" type="pres">
      <dgm:prSet presAssocID="{DAC08397-8A59-4548-8026-08DB5D9BDC7A}" presName="composite3" presStyleCnt="0"/>
      <dgm:spPr/>
    </dgm:pt>
    <dgm:pt modelId="{54B01F77-5BD9-44DB-9E6B-5CE8851458AD}" type="pres">
      <dgm:prSet presAssocID="{DAC08397-8A59-4548-8026-08DB5D9BDC7A}" presName="background3" presStyleLbl="node3" presStyleIdx="9" presStyleCnt="11"/>
      <dgm:spPr/>
    </dgm:pt>
    <dgm:pt modelId="{4F5189EA-B216-4F5B-90AE-E9EE0269F375}" type="pres">
      <dgm:prSet presAssocID="{DAC08397-8A59-4548-8026-08DB5D9BDC7A}" presName="text3" presStyleLbl="fgAcc3" presStyleIdx="9" presStyleCnt="11" custScaleX="227674" custScaleY="255435" custLinFactX="-47923" custLinFactNeighborX="-100000" custLinFactNeighborY="2389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5C1ADDD-AE1C-4598-94F9-442D62B22748}" type="pres">
      <dgm:prSet presAssocID="{DAC08397-8A59-4548-8026-08DB5D9BDC7A}" presName="hierChild4" presStyleCnt="0"/>
      <dgm:spPr/>
    </dgm:pt>
    <dgm:pt modelId="{79335EFE-5986-4361-A895-3110FA131AB5}" type="pres">
      <dgm:prSet presAssocID="{E5EFD25F-E34C-4FDC-9321-86C729C86E23}" presName="Name17" presStyleLbl="parChTrans1D3" presStyleIdx="10" presStyleCnt="11"/>
      <dgm:spPr/>
      <dgm:t>
        <a:bodyPr/>
        <a:lstStyle/>
        <a:p>
          <a:endParaRPr lang="es-CO"/>
        </a:p>
      </dgm:t>
    </dgm:pt>
    <dgm:pt modelId="{41047452-25ED-46C3-8ADD-96DB74C4CEDA}" type="pres">
      <dgm:prSet presAssocID="{BE9F7979-FF88-4D97-8990-FACC7BB1D710}" presName="hierRoot3" presStyleCnt="0"/>
      <dgm:spPr/>
    </dgm:pt>
    <dgm:pt modelId="{E1ACC142-A5BD-4E95-8CB0-B6BA28C9EF38}" type="pres">
      <dgm:prSet presAssocID="{BE9F7979-FF88-4D97-8990-FACC7BB1D710}" presName="composite3" presStyleCnt="0"/>
      <dgm:spPr/>
    </dgm:pt>
    <dgm:pt modelId="{8E9CAA70-A247-4314-BE87-1F6FB46234C1}" type="pres">
      <dgm:prSet presAssocID="{BE9F7979-FF88-4D97-8990-FACC7BB1D710}" presName="background3" presStyleLbl="node3" presStyleIdx="10" presStyleCnt="11"/>
      <dgm:spPr/>
    </dgm:pt>
    <dgm:pt modelId="{656C19EC-BBAC-4DD5-BFE1-E9F989B6A78C}" type="pres">
      <dgm:prSet presAssocID="{BE9F7979-FF88-4D97-8990-FACC7BB1D710}" presName="text3" presStyleLbl="fgAcc3" presStyleIdx="10" presStyleCnt="11" custScaleX="286616" custScaleY="255435" custLinFactX="-24424" custLinFactNeighborX="-100000" custLinFactNeighborY="2539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4EF4F28-242E-4B1A-BBFF-DC0327A68E01}" type="pres">
      <dgm:prSet presAssocID="{BE9F7979-FF88-4D97-8990-FACC7BB1D710}" presName="hierChild4" presStyleCnt="0"/>
      <dgm:spPr/>
    </dgm:pt>
    <dgm:pt modelId="{52BA2137-436B-498F-AFD0-87F2650A70D5}" type="pres">
      <dgm:prSet presAssocID="{18EB7F51-68AB-459E-98D6-8733B8A04F2C}" presName="Name23" presStyleLbl="parChTrans1D4" presStyleIdx="5" presStyleCnt="6"/>
      <dgm:spPr/>
      <dgm:t>
        <a:bodyPr/>
        <a:lstStyle/>
        <a:p>
          <a:endParaRPr lang="es-CO"/>
        </a:p>
      </dgm:t>
    </dgm:pt>
    <dgm:pt modelId="{3FECF1EE-7BFE-48EF-8EB7-AAA1FDE3DBA5}" type="pres">
      <dgm:prSet presAssocID="{9078F709-D379-4490-8C24-6281B9D85076}" presName="hierRoot4" presStyleCnt="0"/>
      <dgm:spPr/>
    </dgm:pt>
    <dgm:pt modelId="{F8F6652A-6632-4889-9374-913C00417765}" type="pres">
      <dgm:prSet presAssocID="{9078F709-D379-4490-8C24-6281B9D85076}" presName="composite4" presStyleCnt="0"/>
      <dgm:spPr/>
    </dgm:pt>
    <dgm:pt modelId="{9CB23AA7-27EA-4D84-A73F-E1BE0D472CC2}" type="pres">
      <dgm:prSet presAssocID="{9078F709-D379-4490-8C24-6281B9D85076}" presName="background4" presStyleLbl="node4" presStyleIdx="5" presStyleCnt="6"/>
      <dgm:spPr/>
    </dgm:pt>
    <dgm:pt modelId="{1BD302A4-6FCE-4EA8-AEBB-B311B679EDAA}" type="pres">
      <dgm:prSet presAssocID="{9078F709-D379-4490-8C24-6281B9D85076}" presName="text4" presStyleLbl="fgAcc4" presStyleIdx="5" presStyleCnt="6" custScaleX="330016" custScaleY="255435" custLinFactX="-26366" custLinFactNeighborX="-100000" custLinFactNeighborY="3851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BDBDDD0-6178-477D-BF04-5CF1B4742F20}" type="pres">
      <dgm:prSet presAssocID="{9078F709-D379-4490-8C24-6281B9D85076}" presName="hierChild5" presStyleCnt="0"/>
      <dgm:spPr/>
    </dgm:pt>
  </dgm:ptLst>
  <dgm:cxnLst>
    <dgm:cxn modelId="{C416D41B-1999-4147-88BD-DF51D2E5BD6E}" type="presOf" srcId="{E9E97F25-1FFD-4DB8-A6D1-D0F12E14431B}" destId="{999F5BEC-919F-4B91-A9D7-AC122463F858}" srcOrd="0" destOrd="0" presId="urn:microsoft.com/office/officeart/2005/8/layout/hierarchy1"/>
    <dgm:cxn modelId="{93050F25-3543-496A-ACA8-BAC4C495246A}" type="presOf" srcId="{0D782438-57AF-4510-B952-AF6EFE75939D}" destId="{13B79026-A086-4C84-A725-38AA4B1B2D6A}" srcOrd="0" destOrd="0" presId="urn:microsoft.com/office/officeart/2005/8/layout/hierarchy1"/>
    <dgm:cxn modelId="{AE015642-74E6-46C4-915B-04EE8F722E46}" srcId="{0D782438-57AF-4510-B952-AF6EFE75939D}" destId="{BF7643E1-FC9D-4F77-8359-0B6E22ADCB43}" srcOrd="0" destOrd="0" parTransId="{F5A06C02-5CE1-4744-8532-8A80668C7CA7}" sibTransId="{6152F250-D8CD-4B64-A1DD-88FE776D1F56}"/>
    <dgm:cxn modelId="{FBAD1758-4E3B-4B23-9BBF-25F2F11241DF}" type="presOf" srcId="{9297BF30-49B8-40A4-9B7F-4DD24EF83C01}" destId="{EFCE6622-EC14-41D1-A555-F87CBC962DEE}" srcOrd="0" destOrd="0" presId="urn:microsoft.com/office/officeart/2005/8/layout/hierarchy1"/>
    <dgm:cxn modelId="{65FB08F5-3591-4A1F-9D7A-1C6B0E95C5A4}" srcId="{97F6E359-8C56-4DF9-9EB7-A34AB61342E0}" destId="{B05C8089-F10E-4C24-85E0-2AE4E6EC3EDD}" srcOrd="1" destOrd="0" parTransId="{48BC328D-247E-42F2-B61D-FB89B69C9528}" sibTransId="{768B439D-BBDC-429A-92C8-08AB3EF24791}"/>
    <dgm:cxn modelId="{AFDA8836-3AFF-4478-A8EA-A922C2399A54}" type="presOf" srcId="{A2F6A15E-77EE-4B1C-B09B-FEA747C2F38A}" destId="{C3C103F7-B50B-4B49-A271-2488E9C6D8D2}" srcOrd="0" destOrd="0" presId="urn:microsoft.com/office/officeart/2005/8/layout/hierarchy1"/>
    <dgm:cxn modelId="{142F24D8-80CD-4CAF-BFC4-4BAC2387AD3B}" srcId="{BF7643E1-FC9D-4F77-8359-0B6E22ADCB43}" destId="{CD474834-5A26-4033-922C-F398DCE9DDFC}" srcOrd="1" destOrd="0" parTransId="{04912782-F3C6-450C-960E-AED1F80E0C60}" sibTransId="{985524CE-06C8-49B8-97B6-FE9A28500834}"/>
    <dgm:cxn modelId="{991ED602-5838-4668-9045-1FE5AAC4B54F}" type="presOf" srcId="{4EC413F1-05C6-4044-8A69-4BE210096E31}" destId="{77E786EB-CFC4-4FA8-A494-EFFA5DEF31D3}" srcOrd="0" destOrd="0" presId="urn:microsoft.com/office/officeart/2005/8/layout/hierarchy1"/>
    <dgm:cxn modelId="{A0D5837F-6B7C-4BEE-A850-700DD4C6F218}" type="presOf" srcId="{72E641A8-14E9-4A09-BF72-BE61F55C9B8B}" destId="{85039B67-8BFD-4868-9A9B-1C20D0F3F35A}" srcOrd="0" destOrd="0" presId="urn:microsoft.com/office/officeart/2005/8/layout/hierarchy1"/>
    <dgm:cxn modelId="{B8592DFE-9A78-41BF-BCCD-7C6C95AEB3AB}" type="presOf" srcId="{BE9F7979-FF88-4D97-8990-FACC7BB1D710}" destId="{656C19EC-BBAC-4DD5-BFE1-E9F989B6A78C}" srcOrd="0" destOrd="0" presId="urn:microsoft.com/office/officeart/2005/8/layout/hierarchy1"/>
    <dgm:cxn modelId="{97868094-6404-4844-9D34-A5EC8550C935}" srcId="{BF7643E1-FC9D-4F77-8359-0B6E22ADCB43}" destId="{0350F66E-21A7-474C-AFBF-35583C6B7295}" srcOrd="2" destOrd="0" parTransId="{E9E97F25-1FFD-4DB8-A6D1-D0F12E14431B}" sibTransId="{BE955CF5-B2E8-4A61-BEE8-1DFBD6CFBA9C}"/>
    <dgm:cxn modelId="{9F04FC42-1D5F-46A3-BF59-0FB7331E9670}" srcId="{BF7643E1-FC9D-4F77-8359-0B6E22ADCB43}" destId="{EA14FD2F-E254-4FC1-B7BD-4EEA4F1219A7}" srcOrd="3" destOrd="0" parTransId="{F1AF9B5A-2BED-4C64-8956-03EDD5E4016E}" sibTransId="{5E4D7AAC-75B0-4F0E-BADF-923C2064EE49}"/>
    <dgm:cxn modelId="{9BF987E2-4345-432C-AD62-A1ABA75ECBC2}" srcId="{BF7643E1-FC9D-4F77-8359-0B6E22ADCB43}" destId="{F3C1D8C4-0A67-4DFD-BBCB-EDABDAFC551C}" srcOrd="0" destOrd="0" parTransId="{816C510E-5B63-4CB8-BAE1-E7DCEBD1E70A}" sibTransId="{13E5B969-E37D-4D33-9565-5F1ACD7CCA00}"/>
    <dgm:cxn modelId="{5281D027-2C8B-47AC-8D23-F4700BCA1DCE}" type="presOf" srcId="{1854D35C-F78A-4682-A749-C3D9A41A243B}" destId="{5AA66895-8719-4C9A-80BC-84A0E6380217}" srcOrd="0" destOrd="0" presId="urn:microsoft.com/office/officeart/2005/8/layout/hierarchy1"/>
    <dgm:cxn modelId="{3959DBC9-198F-4245-8EFD-A667F380A15D}" srcId="{4EC413F1-05C6-4044-8A69-4BE210096E31}" destId="{DAC08397-8A59-4548-8026-08DB5D9BDC7A}" srcOrd="2" destOrd="0" parTransId="{A2F6A15E-77EE-4B1C-B09B-FEA747C2F38A}" sibTransId="{D111346D-05C7-4320-A6E8-62DABCC87A4C}"/>
    <dgm:cxn modelId="{49016C3B-D2BC-447D-A46A-048F432FAA73}" type="presOf" srcId="{251146B5-7349-42FA-B501-C310641FC642}" destId="{3F8C9526-4F96-4473-BE42-5207691212B3}" srcOrd="0" destOrd="0" presId="urn:microsoft.com/office/officeart/2005/8/layout/hierarchy1"/>
    <dgm:cxn modelId="{D8B1FDE8-6FD6-4C80-8D5F-798619FCDA8B}" type="presOf" srcId="{CB04FE4C-7058-4A0F-972E-2FCDEA4A77E0}" destId="{FC2C3943-1B88-45C2-B6BF-FF29FFC36C26}" srcOrd="0" destOrd="0" presId="urn:microsoft.com/office/officeart/2005/8/layout/hierarchy1"/>
    <dgm:cxn modelId="{04634312-7B56-4554-8D57-160879BDBA5E}" srcId="{0350F66E-21A7-474C-AFBF-35583C6B7295}" destId="{3B0E6CD0-C460-4FE4-85BC-88E77F1127F2}" srcOrd="0" destOrd="0" parTransId="{624084B6-6331-4AB6-8F38-90466EAE57FD}" sibTransId="{823F4968-4BC8-456E-A7FE-9E20F009E813}"/>
    <dgm:cxn modelId="{743E93D1-73DF-4DE3-ADC3-79D685253033}" srcId="{0D782438-57AF-4510-B952-AF6EFE75939D}" destId="{4EC413F1-05C6-4044-8A69-4BE210096E31}" srcOrd="2" destOrd="0" parTransId="{3A720301-236A-43CA-B15E-20A0CE90CE0A}" sibTransId="{F25E14E8-74D8-4FBF-8728-A1307E914D5A}"/>
    <dgm:cxn modelId="{71F83AF3-D134-426C-BA65-1EE43ECD08A6}" type="presOf" srcId="{F5A06C02-5CE1-4744-8532-8A80668C7CA7}" destId="{A17A1338-EA86-4DB9-8147-991C770C3779}" srcOrd="0" destOrd="0" presId="urn:microsoft.com/office/officeart/2005/8/layout/hierarchy1"/>
    <dgm:cxn modelId="{0A2BF828-9579-436A-A1C0-1F942992822B}" type="presOf" srcId="{816C510E-5B63-4CB8-BAE1-E7DCEBD1E70A}" destId="{8BC08E55-1B19-4B05-BD4C-0F7305D038E9}" srcOrd="0" destOrd="0" presId="urn:microsoft.com/office/officeart/2005/8/layout/hierarchy1"/>
    <dgm:cxn modelId="{A0056607-9EAF-4D4F-92C1-1406DC84F4BA}" srcId="{BF7643E1-FC9D-4F77-8359-0B6E22ADCB43}" destId="{0A3D39AE-BAB7-4C1A-B0A6-CB9E2AC4EA44}" srcOrd="4" destOrd="0" parTransId="{671CB74B-E07C-4661-9C4F-78DA63CC84DE}" sibTransId="{CFACB2EA-83D5-443C-8B36-A6E347F5FBD8}"/>
    <dgm:cxn modelId="{15220764-95D1-45B1-AF35-F4A2A3FFDE62}" type="presOf" srcId="{EA14FD2F-E254-4FC1-B7BD-4EEA4F1219A7}" destId="{2ECF2F76-ECD9-4876-A44D-2A49F8555DDB}" srcOrd="0" destOrd="0" presId="urn:microsoft.com/office/officeart/2005/8/layout/hierarchy1"/>
    <dgm:cxn modelId="{1EB2B508-9B55-46D8-A781-2967AD6AED91}" type="presOf" srcId="{F1AF9B5A-2BED-4C64-8956-03EDD5E4016E}" destId="{EB403A08-93E4-4C53-87F4-DD14CDF37E5F}" srcOrd="0" destOrd="0" presId="urn:microsoft.com/office/officeart/2005/8/layout/hierarchy1"/>
    <dgm:cxn modelId="{39E41DA5-F527-4AEA-A6FC-9568CFEFA882}" srcId="{4EC413F1-05C6-4044-8A69-4BE210096E31}" destId="{749AF9ED-A6C2-4A77-A29A-93D997CE01CC}" srcOrd="1" destOrd="0" parTransId="{251146B5-7349-42FA-B501-C310641FC642}" sibTransId="{B778F50C-7A1E-44F1-88AA-ABFE5BD93AD6}"/>
    <dgm:cxn modelId="{DDF5507D-EF11-4584-8D6B-8E54EADB9FC8}" type="presOf" srcId="{BF7643E1-FC9D-4F77-8359-0B6E22ADCB43}" destId="{61E020FF-D750-4529-BFB0-851A4BE6D70E}" srcOrd="0" destOrd="0" presId="urn:microsoft.com/office/officeart/2005/8/layout/hierarchy1"/>
    <dgm:cxn modelId="{F10BDF8C-505F-4B12-9DA9-BF6362D88B0A}" type="presOf" srcId="{9F9D7678-8190-48E0-AAB2-03F6096A2035}" destId="{5861DAB3-BE65-44F8-8124-1CFE1E7C3D5F}" srcOrd="0" destOrd="0" presId="urn:microsoft.com/office/officeart/2005/8/layout/hierarchy1"/>
    <dgm:cxn modelId="{4CA7E088-9BFF-4540-8142-EA13403B2F9C}" srcId="{0A3D39AE-BAB7-4C1A-B0A6-CB9E2AC4EA44}" destId="{9297BF30-49B8-40A4-9B7F-4DD24EF83C01}" srcOrd="0" destOrd="0" parTransId="{7545A030-CF58-4669-8276-E02A505249B8}" sibTransId="{EEE30EAE-BF38-4251-85F2-03E4738DEA0C}"/>
    <dgm:cxn modelId="{2C3EDA54-36BA-4B46-9126-720AD5DB22B0}" type="presOf" srcId="{229E4931-FD2E-4C05-91D3-197E1D6C2212}" destId="{A3346903-7C50-47CD-AAAD-4586F909E49D}" srcOrd="0" destOrd="0" presId="urn:microsoft.com/office/officeart/2005/8/layout/hierarchy1"/>
    <dgm:cxn modelId="{FC9A3D13-3D87-4FD2-919B-02E33D040DD6}" srcId="{BE9F7979-FF88-4D97-8990-FACC7BB1D710}" destId="{9078F709-D379-4490-8C24-6281B9D85076}" srcOrd="0" destOrd="0" parTransId="{18EB7F51-68AB-459E-98D6-8733B8A04F2C}" sibTransId="{D7021402-EB52-4E46-8505-658A2995B8FD}"/>
    <dgm:cxn modelId="{A2626681-5332-404C-8A78-7FEAFFD7D6B2}" srcId="{4EC413F1-05C6-4044-8A69-4BE210096E31}" destId="{BF4BF327-4073-4195-A41F-9A8136BB03BF}" srcOrd="0" destOrd="0" parTransId="{229E4931-FD2E-4C05-91D3-197E1D6C2212}" sibTransId="{80B6A2E6-60E0-40F9-9BF1-CABD4EA4316C}"/>
    <dgm:cxn modelId="{2D17DD66-7368-46D4-9199-C5315F6DF468}" type="presOf" srcId="{9078F709-D379-4490-8C24-6281B9D85076}" destId="{1BD302A4-6FCE-4EA8-AEBB-B311B679EDAA}" srcOrd="0" destOrd="0" presId="urn:microsoft.com/office/officeart/2005/8/layout/hierarchy1"/>
    <dgm:cxn modelId="{8001AAAC-3524-4D32-B3D0-9137733808D7}" type="presOf" srcId="{749AF9ED-A6C2-4A77-A29A-93D997CE01CC}" destId="{37847E0D-9313-4FE7-98C6-24DA7087D62F}" srcOrd="0" destOrd="0" presId="urn:microsoft.com/office/officeart/2005/8/layout/hierarchy1"/>
    <dgm:cxn modelId="{9BF4EB00-4A5F-4CEE-B8F4-1629D08836D6}" srcId="{CD474834-5A26-4033-922C-F398DCE9DDFC}" destId="{1854D35C-F78A-4682-A749-C3D9A41A243B}" srcOrd="0" destOrd="0" parTransId="{DD06EAF0-36C7-4042-9C48-532A45131748}" sibTransId="{C5CD890C-E9B5-4B03-A5A0-17822459966E}"/>
    <dgm:cxn modelId="{706E821A-843A-4F3C-8B28-A4B2ED4D1CA2}" srcId="{0D782438-57AF-4510-B952-AF6EFE75939D}" destId="{97F6E359-8C56-4DF9-9EB7-A34AB61342E0}" srcOrd="1" destOrd="0" parTransId="{72E641A8-14E9-4A09-BF72-BE61F55C9B8B}" sibTransId="{1F62778B-8278-4A22-B70E-4421092F2820}"/>
    <dgm:cxn modelId="{5F4AE8B9-8BF4-4EB7-8ED1-A4B137C5F79B}" type="presOf" srcId="{E5EFD25F-E34C-4FDC-9321-86C729C86E23}" destId="{79335EFE-5986-4361-A895-3110FA131AB5}" srcOrd="0" destOrd="0" presId="urn:microsoft.com/office/officeart/2005/8/layout/hierarchy1"/>
    <dgm:cxn modelId="{78E44899-A1C6-424C-969A-6B99843F9C16}" type="presOf" srcId="{0977B09F-6918-418C-8D72-F85D7E1E035E}" destId="{1A130F38-D33D-4188-8E24-3166AF2D3736}" srcOrd="0" destOrd="0" presId="urn:microsoft.com/office/officeart/2005/8/layout/hierarchy1"/>
    <dgm:cxn modelId="{8CAACDE7-7003-4670-BA7C-F16493227AF8}" type="presOf" srcId="{7545A030-CF58-4669-8276-E02A505249B8}" destId="{5F85F886-6041-4014-9514-93588F383B3A}" srcOrd="0" destOrd="0" presId="urn:microsoft.com/office/officeart/2005/8/layout/hierarchy1"/>
    <dgm:cxn modelId="{DFA87442-A1F5-4269-A71F-DE9DD0928D2E}" type="presOf" srcId="{48BC328D-247E-42F2-B61D-FB89B69C9528}" destId="{1C01EF03-881B-409D-80C1-E1808275CEE2}" srcOrd="0" destOrd="0" presId="urn:microsoft.com/office/officeart/2005/8/layout/hierarchy1"/>
    <dgm:cxn modelId="{859B39C5-A589-4F76-9802-4BE359580568}" srcId="{4EC413F1-05C6-4044-8A69-4BE210096E31}" destId="{BE9F7979-FF88-4D97-8990-FACC7BB1D710}" srcOrd="3" destOrd="0" parTransId="{E5EFD25F-E34C-4FDC-9321-86C729C86E23}" sibTransId="{AC6876CD-7839-4D0E-B250-3232D08AADD6}"/>
    <dgm:cxn modelId="{D86D7CF6-4846-4431-96A7-58D41408BDCD}" srcId="{EA14FD2F-E254-4FC1-B7BD-4EEA4F1219A7}" destId="{E19D3FE1-E548-44C0-848C-FA6D3BB697E2}" srcOrd="0" destOrd="0" parTransId="{F2C56045-6E91-46DC-9A4C-4DC7876D7CEF}" sibTransId="{49D824AE-921F-418B-A50E-0F8A68DBCB46}"/>
    <dgm:cxn modelId="{E47113AB-8C8A-4E01-9F30-F71FD1C25FE7}" type="presOf" srcId="{04912782-F3C6-450C-960E-AED1F80E0C60}" destId="{965A1B58-0098-4083-8FF1-A415B3C3BB7C}" srcOrd="0" destOrd="0" presId="urn:microsoft.com/office/officeart/2005/8/layout/hierarchy1"/>
    <dgm:cxn modelId="{0640AA57-9CAF-422C-A7C2-03E4E72EA4FB}" type="presOf" srcId="{4DFBB215-3494-46CA-B2AD-6C0D1F0C4D16}" destId="{8DD162A1-E363-4F7F-852D-629D5A43C91A}" srcOrd="0" destOrd="0" presId="urn:microsoft.com/office/officeart/2005/8/layout/hierarchy1"/>
    <dgm:cxn modelId="{69EF7A6F-6582-420C-804F-7B2E2FF81906}" type="presOf" srcId="{E19D3FE1-E548-44C0-848C-FA6D3BB697E2}" destId="{3DAEAEDD-F36D-40AF-9A0E-62BD23937BB4}" srcOrd="0" destOrd="0" presId="urn:microsoft.com/office/officeart/2005/8/layout/hierarchy1"/>
    <dgm:cxn modelId="{D1BB4B53-F32D-4D58-B576-21A26CEF9F24}" srcId="{97F6E359-8C56-4DF9-9EB7-A34AB61342E0}" destId="{9F9D7678-8190-48E0-AAB2-03F6096A2035}" srcOrd="0" destOrd="0" parTransId="{E704E812-F318-443B-B65E-E3C8ABB41C27}" sibTransId="{477C4A2A-382E-48CC-9F84-8DA07039A7DC}"/>
    <dgm:cxn modelId="{0D45052B-9D02-4D0D-ADBF-8F98DCD82C48}" type="presOf" srcId="{CD474834-5A26-4033-922C-F398DCE9DDFC}" destId="{98DBBE44-4471-4711-8DC0-4D00B9D97D91}" srcOrd="0" destOrd="0" presId="urn:microsoft.com/office/officeart/2005/8/layout/hierarchy1"/>
    <dgm:cxn modelId="{BAC8405A-51F9-4D93-8D87-CBC1837CFA47}" type="presOf" srcId="{3A720301-236A-43CA-B15E-20A0CE90CE0A}" destId="{9D317704-24E7-496E-83F9-17BBCCC996FA}" srcOrd="0" destOrd="0" presId="urn:microsoft.com/office/officeart/2005/8/layout/hierarchy1"/>
    <dgm:cxn modelId="{D124721B-0459-43C2-A797-290C5800CD02}" type="presOf" srcId="{97F6E359-8C56-4DF9-9EB7-A34AB61342E0}" destId="{6AB4A877-EF8C-4BF7-AB4A-69D4FF0BC9FF}" srcOrd="0" destOrd="0" presId="urn:microsoft.com/office/officeart/2005/8/layout/hierarchy1"/>
    <dgm:cxn modelId="{A319A379-BFBD-46D4-B634-69092D6F7909}" type="presOf" srcId="{DD06EAF0-36C7-4042-9C48-532A45131748}" destId="{92DE7228-588A-4E73-93B8-82F3B82778FB}" srcOrd="0" destOrd="0" presId="urn:microsoft.com/office/officeart/2005/8/layout/hierarchy1"/>
    <dgm:cxn modelId="{EE466921-7461-4B7A-B868-7A6C8A8028C8}" srcId="{F3C1D8C4-0A67-4DFD-BBCB-EDABDAFC551C}" destId="{0977B09F-6918-418C-8D72-F85D7E1E035E}" srcOrd="0" destOrd="0" parTransId="{4DFBB215-3494-46CA-B2AD-6C0D1F0C4D16}" sibTransId="{BE7F97F5-9A37-4C9A-94FB-B5B2E42B85BF}"/>
    <dgm:cxn modelId="{6B530135-A804-4C0E-85E8-DE59B8CBFC0E}" type="presOf" srcId="{F2C56045-6E91-46DC-9A4C-4DC7876D7CEF}" destId="{2EF28FA9-19CD-4AC2-9E54-EDFE4B2B71F8}" srcOrd="0" destOrd="0" presId="urn:microsoft.com/office/officeart/2005/8/layout/hierarchy1"/>
    <dgm:cxn modelId="{1F57A4D4-567E-4228-8C40-A4E5561C7A33}" type="presOf" srcId="{F3C1D8C4-0A67-4DFD-BBCB-EDABDAFC551C}" destId="{705A64BF-10D4-42FF-88DD-3F1E31976F98}" srcOrd="0" destOrd="0" presId="urn:microsoft.com/office/officeart/2005/8/layout/hierarchy1"/>
    <dgm:cxn modelId="{D5FF46E2-E4E4-40AF-9B52-A0AB4B1FAFD0}" type="presOf" srcId="{0350F66E-21A7-474C-AFBF-35583C6B7295}" destId="{325A98F8-63B5-4563-8E1A-2319A33DEB3D}" srcOrd="0" destOrd="0" presId="urn:microsoft.com/office/officeart/2005/8/layout/hierarchy1"/>
    <dgm:cxn modelId="{DC46913B-B41C-4DCC-957F-D5597AE9EAE9}" type="presOf" srcId="{624084B6-6331-4AB6-8F38-90466EAE57FD}" destId="{C607E197-164C-471F-A662-D647D84A2ED1}" srcOrd="0" destOrd="0" presId="urn:microsoft.com/office/officeart/2005/8/layout/hierarchy1"/>
    <dgm:cxn modelId="{0794163A-2108-48C6-A94B-89BD9FE2329D}" type="presOf" srcId="{18EB7F51-68AB-459E-98D6-8733B8A04F2C}" destId="{52BA2137-436B-498F-AFD0-87F2650A70D5}" srcOrd="0" destOrd="0" presId="urn:microsoft.com/office/officeart/2005/8/layout/hierarchy1"/>
    <dgm:cxn modelId="{C55D2443-5BEB-46CC-907C-0CCE934BB744}" type="presOf" srcId="{3B0E6CD0-C460-4FE4-85BC-88E77F1127F2}" destId="{687DAB90-3676-4BD2-9CCB-13F81BCCC3CB}" srcOrd="0" destOrd="0" presId="urn:microsoft.com/office/officeart/2005/8/layout/hierarchy1"/>
    <dgm:cxn modelId="{BE43A1C8-0AEF-4258-888C-74A234FE950B}" type="presOf" srcId="{671CB74B-E07C-4661-9C4F-78DA63CC84DE}" destId="{6C732B23-F1CF-4CF5-A335-1C9F68DC415A}" srcOrd="0" destOrd="0" presId="urn:microsoft.com/office/officeart/2005/8/layout/hierarchy1"/>
    <dgm:cxn modelId="{18C10964-FE2D-4404-9EF9-32DFD25BEAD4}" type="presOf" srcId="{0A3D39AE-BAB7-4C1A-B0A6-CB9E2AC4EA44}" destId="{22444B73-C86B-45B2-8A9A-FAE941FDC9DE}" srcOrd="0" destOrd="0" presId="urn:microsoft.com/office/officeart/2005/8/layout/hierarchy1"/>
    <dgm:cxn modelId="{94CCE48C-C91B-4F6F-9452-5FAE54E76F15}" type="presOf" srcId="{BF4BF327-4073-4195-A41F-9A8136BB03BF}" destId="{E92EFD45-E597-466E-8CE1-4587F7BB0C67}" srcOrd="0" destOrd="0" presId="urn:microsoft.com/office/officeart/2005/8/layout/hierarchy1"/>
    <dgm:cxn modelId="{264E2819-D265-41A2-BEB9-65F69820347D}" type="presOf" srcId="{E704E812-F318-443B-B65E-E3C8ABB41C27}" destId="{0C47B78B-E31B-46BB-AE6A-E330B58593B9}" srcOrd="0" destOrd="0" presId="urn:microsoft.com/office/officeart/2005/8/layout/hierarchy1"/>
    <dgm:cxn modelId="{026D61E9-7D4B-4987-AEBE-12F08EB8546B}" type="presOf" srcId="{B05C8089-F10E-4C24-85E0-2AE4E6EC3EDD}" destId="{3A01D1E5-3034-4E71-AEC5-71A08A754890}" srcOrd="0" destOrd="0" presId="urn:microsoft.com/office/officeart/2005/8/layout/hierarchy1"/>
    <dgm:cxn modelId="{6AD7AC68-8C66-45E2-B5E5-CBC28964BF1D}" srcId="{CB04FE4C-7058-4A0F-972E-2FCDEA4A77E0}" destId="{0D782438-57AF-4510-B952-AF6EFE75939D}" srcOrd="0" destOrd="0" parTransId="{420AD31F-7A0E-4E0C-A910-D46F12967DC9}" sibTransId="{F88AE944-3F7F-4F8C-90E4-F2500ED22D80}"/>
    <dgm:cxn modelId="{F26E6EB6-AC71-4C58-8BC6-261F46B06EFD}" type="presOf" srcId="{DAC08397-8A59-4548-8026-08DB5D9BDC7A}" destId="{4F5189EA-B216-4F5B-90AE-E9EE0269F375}" srcOrd="0" destOrd="0" presId="urn:microsoft.com/office/officeart/2005/8/layout/hierarchy1"/>
    <dgm:cxn modelId="{85AA92E7-1728-4E48-8405-D91BD3ED9132}" type="presParOf" srcId="{FC2C3943-1B88-45C2-B6BF-FF29FFC36C26}" destId="{ACDFD7E1-02A9-484A-9872-F81C5D52E21D}" srcOrd="0" destOrd="0" presId="urn:microsoft.com/office/officeart/2005/8/layout/hierarchy1"/>
    <dgm:cxn modelId="{EE684037-8740-4BBA-B30C-4E3E777ABF90}" type="presParOf" srcId="{ACDFD7E1-02A9-484A-9872-F81C5D52E21D}" destId="{CF316747-102C-4C82-A98F-D81939F6F73A}" srcOrd="0" destOrd="0" presId="urn:microsoft.com/office/officeart/2005/8/layout/hierarchy1"/>
    <dgm:cxn modelId="{0FE0F45B-FA25-46C0-B5AC-67F393F8182E}" type="presParOf" srcId="{CF316747-102C-4C82-A98F-D81939F6F73A}" destId="{248EA3BD-6546-4B02-9E70-75261BBED36C}" srcOrd="0" destOrd="0" presId="urn:microsoft.com/office/officeart/2005/8/layout/hierarchy1"/>
    <dgm:cxn modelId="{4A0A2D96-2086-40EC-A07C-C05904D8663D}" type="presParOf" srcId="{CF316747-102C-4C82-A98F-D81939F6F73A}" destId="{13B79026-A086-4C84-A725-38AA4B1B2D6A}" srcOrd="1" destOrd="0" presId="urn:microsoft.com/office/officeart/2005/8/layout/hierarchy1"/>
    <dgm:cxn modelId="{70CEF78B-B13D-48D8-9483-748D4F71EB48}" type="presParOf" srcId="{ACDFD7E1-02A9-484A-9872-F81C5D52E21D}" destId="{5859E86E-D3DD-482E-982B-D0664F8907EC}" srcOrd="1" destOrd="0" presId="urn:microsoft.com/office/officeart/2005/8/layout/hierarchy1"/>
    <dgm:cxn modelId="{514081D6-B82E-462F-A471-808551699C3F}" type="presParOf" srcId="{5859E86E-D3DD-482E-982B-D0664F8907EC}" destId="{A17A1338-EA86-4DB9-8147-991C770C3779}" srcOrd="0" destOrd="0" presId="urn:microsoft.com/office/officeart/2005/8/layout/hierarchy1"/>
    <dgm:cxn modelId="{BBC0192D-3078-443D-8B85-D5860B2E19D3}" type="presParOf" srcId="{5859E86E-D3DD-482E-982B-D0664F8907EC}" destId="{6EA9576D-0D89-4678-A3AB-FFC986D8E0D1}" srcOrd="1" destOrd="0" presId="urn:microsoft.com/office/officeart/2005/8/layout/hierarchy1"/>
    <dgm:cxn modelId="{367C0C3F-E6B3-4BFB-A371-FAF4DF6AA093}" type="presParOf" srcId="{6EA9576D-0D89-4678-A3AB-FFC986D8E0D1}" destId="{3FB4C7B7-FBE6-4E90-9858-124044D11318}" srcOrd="0" destOrd="0" presId="urn:microsoft.com/office/officeart/2005/8/layout/hierarchy1"/>
    <dgm:cxn modelId="{B583498F-D33D-4069-8EE5-3D8D89DE5C99}" type="presParOf" srcId="{3FB4C7B7-FBE6-4E90-9858-124044D11318}" destId="{4C4EDB2C-E70C-4129-9146-8F4C3777601E}" srcOrd="0" destOrd="0" presId="urn:microsoft.com/office/officeart/2005/8/layout/hierarchy1"/>
    <dgm:cxn modelId="{12F163C5-5CFE-4EE0-8251-68A79F1875A8}" type="presParOf" srcId="{3FB4C7B7-FBE6-4E90-9858-124044D11318}" destId="{61E020FF-D750-4529-BFB0-851A4BE6D70E}" srcOrd="1" destOrd="0" presId="urn:microsoft.com/office/officeart/2005/8/layout/hierarchy1"/>
    <dgm:cxn modelId="{0972F577-DD2C-462E-A66B-30B37C5B82B1}" type="presParOf" srcId="{6EA9576D-0D89-4678-A3AB-FFC986D8E0D1}" destId="{453426AD-8971-496C-B49A-387658325D72}" srcOrd="1" destOrd="0" presId="urn:microsoft.com/office/officeart/2005/8/layout/hierarchy1"/>
    <dgm:cxn modelId="{383A10C9-A93E-4226-92BF-0B72F5643E09}" type="presParOf" srcId="{453426AD-8971-496C-B49A-387658325D72}" destId="{8BC08E55-1B19-4B05-BD4C-0F7305D038E9}" srcOrd="0" destOrd="0" presId="urn:microsoft.com/office/officeart/2005/8/layout/hierarchy1"/>
    <dgm:cxn modelId="{587C4394-EB1A-4931-B26E-B1D0FA98E3D8}" type="presParOf" srcId="{453426AD-8971-496C-B49A-387658325D72}" destId="{D7EFCAF0-0545-4F45-BAE8-D4CC51F50DF2}" srcOrd="1" destOrd="0" presId="urn:microsoft.com/office/officeart/2005/8/layout/hierarchy1"/>
    <dgm:cxn modelId="{3FB73150-4378-4757-9D43-7CD0EDA48250}" type="presParOf" srcId="{D7EFCAF0-0545-4F45-BAE8-D4CC51F50DF2}" destId="{AC3E3743-04B3-4717-83FC-B54AAD70EA58}" srcOrd="0" destOrd="0" presId="urn:microsoft.com/office/officeart/2005/8/layout/hierarchy1"/>
    <dgm:cxn modelId="{D5453FD5-FAAB-4222-9C7E-1D1E1D5A7ABB}" type="presParOf" srcId="{AC3E3743-04B3-4717-83FC-B54AAD70EA58}" destId="{ACFACB2F-D1D0-4E3A-95D9-07169F3CBD55}" srcOrd="0" destOrd="0" presId="urn:microsoft.com/office/officeart/2005/8/layout/hierarchy1"/>
    <dgm:cxn modelId="{316D8016-2767-4779-A27C-F380EEEFD4E5}" type="presParOf" srcId="{AC3E3743-04B3-4717-83FC-B54AAD70EA58}" destId="{705A64BF-10D4-42FF-88DD-3F1E31976F98}" srcOrd="1" destOrd="0" presId="urn:microsoft.com/office/officeart/2005/8/layout/hierarchy1"/>
    <dgm:cxn modelId="{288402EA-994A-41AF-92F3-A3A0B36A6E66}" type="presParOf" srcId="{D7EFCAF0-0545-4F45-BAE8-D4CC51F50DF2}" destId="{578004C8-D80A-4C7A-B883-B86DC6C4FC14}" srcOrd="1" destOrd="0" presId="urn:microsoft.com/office/officeart/2005/8/layout/hierarchy1"/>
    <dgm:cxn modelId="{B4C384D1-37BE-414F-817C-EAF2D8D4C0BA}" type="presParOf" srcId="{578004C8-D80A-4C7A-B883-B86DC6C4FC14}" destId="{8DD162A1-E363-4F7F-852D-629D5A43C91A}" srcOrd="0" destOrd="0" presId="urn:microsoft.com/office/officeart/2005/8/layout/hierarchy1"/>
    <dgm:cxn modelId="{AEA4AE99-DBA5-4A0D-88F1-AEDFFF645DC1}" type="presParOf" srcId="{578004C8-D80A-4C7A-B883-B86DC6C4FC14}" destId="{553074EA-3EAE-46BE-96D2-C90B37CD36A8}" srcOrd="1" destOrd="0" presId="urn:microsoft.com/office/officeart/2005/8/layout/hierarchy1"/>
    <dgm:cxn modelId="{A540F81C-1226-44CA-8E8D-46BCB68AE1EB}" type="presParOf" srcId="{553074EA-3EAE-46BE-96D2-C90B37CD36A8}" destId="{210A39D7-DF86-4BA3-9C69-E2BF47DB2BDD}" srcOrd="0" destOrd="0" presId="urn:microsoft.com/office/officeart/2005/8/layout/hierarchy1"/>
    <dgm:cxn modelId="{D4D8287E-7E55-451F-9C47-F2665DDC1DE7}" type="presParOf" srcId="{210A39D7-DF86-4BA3-9C69-E2BF47DB2BDD}" destId="{480053B0-A03B-4445-B4B5-8BECDDA8ACAA}" srcOrd="0" destOrd="0" presId="urn:microsoft.com/office/officeart/2005/8/layout/hierarchy1"/>
    <dgm:cxn modelId="{B334892B-C959-4CB1-A62E-F0B66C3F4621}" type="presParOf" srcId="{210A39D7-DF86-4BA3-9C69-E2BF47DB2BDD}" destId="{1A130F38-D33D-4188-8E24-3166AF2D3736}" srcOrd="1" destOrd="0" presId="urn:microsoft.com/office/officeart/2005/8/layout/hierarchy1"/>
    <dgm:cxn modelId="{2423F79C-F11A-4416-8AB2-591F4D2E75C5}" type="presParOf" srcId="{553074EA-3EAE-46BE-96D2-C90B37CD36A8}" destId="{0105563A-A45B-474F-9E0B-F917956DEDFC}" srcOrd="1" destOrd="0" presId="urn:microsoft.com/office/officeart/2005/8/layout/hierarchy1"/>
    <dgm:cxn modelId="{F71F6287-1BE0-4ADD-A66E-442ABF796F6F}" type="presParOf" srcId="{453426AD-8971-496C-B49A-387658325D72}" destId="{965A1B58-0098-4083-8FF1-A415B3C3BB7C}" srcOrd="2" destOrd="0" presId="urn:microsoft.com/office/officeart/2005/8/layout/hierarchy1"/>
    <dgm:cxn modelId="{9261F1B9-B91A-49A1-9462-FBC4BDF8C445}" type="presParOf" srcId="{453426AD-8971-496C-B49A-387658325D72}" destId="{CA8E56DF-7182-497F-B9B0-532AE72EE290}" srcOrd="3" destOrd="0" presId="urn:microsoft.com/office/officeart/2005/8/layout/hierarchy1"/>
    <dgm:cxn modelId="{5CEDD473-2571-4ED7-8638-DE260BB0602C}" type="presParOf" srcId="{CA8E56DF-7182-497F-B9B0-532AE72EE290}" destId="{C92CF224-32B5-4E60-87A6-7154BD01A56B}" srcOrd="0" destOrd="0" presId="urn:microsoft.com/office/officeart/2005/8/layout/hierarchy1"/>
    <dgm:cxn modelId="{C0E1EBAF-13DD-43BD-A9E0-BFD6DF189176}" type="presParOf" srcId="{C92CF224-32B5-4E60-87A6-7154BD01A56B}" destId="{63E4D1A0-EB5D-4C35-B71A-B9F89E4603E5}" srcOrd="0" destOrd="0" presId="urn:microsoft.com/office/officeart/2005/8/layout/hierarchy1"/>
    <dgm:cxn modelId="{BF2951DB-C6F5-49DC-8DA9-F1E74052EA7A}" type="presParOf" srcId="{C92CF224-32B5-4E60-87A6-7154BD01A56B}" destId="{98DBBE44-4471-4711-8DC0-4D00B9D97D91}" srcOrd="1" destOrd="0" presId="urn:microsoft.com/office/officeart/2005/8/layout/hierarchy1"/>
    <dgm:cxn modelId="{67E0A3C9-BE70-4054-891E-6BB1AF534266}" type="presParOf" srcId="{CA8E56DF-7182-497F-B9B0-532AE72EE290}" destId="{DBBAB739-093D-456E-BAEC-38EC38B28E73}" srcOrd="1" destOrd="0" presId="urn:microsoft.com/office/officeart/2005/8/layout/hierarchy1"/>
    <dgm:cxn modelId="{C6E50A7E-E17C-4781-9802-DB3B6E3EFAA0}" type="presParOf" srcId="{DBBAB739-093D-456E-BAEC-38EC38B28E73}" destId="{92DE7228-588A-4E73-93B8-82F3B82778FB}" srcOrd="0" destOrd="0" presId="urn:microsoft.com/office/officeart/2005/8/layout/hierarchy1"/>
    <dgm:cxn modelId="{9900AABA-98AD-4787-BA31-056AA09670CA}" type="presParOf" srcId="{DBBAB739-093D-456E-BAEC-38EC38B28E73}" destId="{F5D05399-763C-473A-88F6-04D77C18C089}" srcOrd="1" destOrd="0" presId="urn:microsoft.com/office/officeart/2005/8/layout/hierarchy1"/>
    <dgm:cxn modelId="{18784060-F438-4CB1-89E9-F8AB7C2BCD75}" type="presParOf" srcId="{F5D05399-763C-473A-88F6-04D77C18C089}" destId="{24E8931D-AB05-4B3D-85D6-710A50CF8F3C}" srcOrd="0" destOrd="0" presId="urn:microsoft.com/office/officeart/2005/8/layout/hierarchy1"/>
    <dgm:cxn modelId="{F2CCAB03-8CDB-4650-8E3C-EC9FC370EF39}" type="presParOf" srcId="{24E8931D-AB05-4B3D-85D6-710A50CF8F3C}" destId="{B0726EBE-F2C8-4A17-AE9F-A2C6072F5ECC}" srcOrd="0" destOrd="0" presId="urn:microsoft.com/office/officeart/2005/8/layout/hierarchy1"/>
    <dgm:cxn modelId="{A40A2715-2816-43EC-94FF-F91ABC32C2B2}" type="presParOf" srcId="{24E8931D-AB05-4B3D-85D6-710A50CF8F3C}" destId="{5AA66895-8719-4C9A-80BC-84A0E6380217}" srcOrd="1" destOrd="0" presId="urn:microsoft.com/office/officeart/2005/8/layout/hierarchy1"/>
    <dgm:cxn modelId="{B88FB216-3B63-41FE-8DAA-EC6CC6D1720A}" type="presParOf" srcId="{F5D05399-763C-473A-88F6-04D77C18C089}" destId="{EBC3A170-72D2-41E5-B827-4C0395CD4623}" srcOrd="1" destOrd="0" presId="urn:microsoft.com/office/officeart/2005/8/layout/hierarchy1"/>
    <dgm:cxn modelId="{973D4458-8342-409A-98BF-B91C1E3DEB87}" type="presParOf" srcId="{453426AD-8971-496C-B49A-387658325D72}" destId="{999F5BEC-919F-4B91-A9D7-AC122463F858}" srcOrd="4" destOrd="0" presId="urn:microsoft.com/office/officeart/2005/8/layout/hierarchy1"/>
    <dgm:cxn modelId="{DD3A7A2C-3321-4792-B5A5-C2E8D714D561}" type="presParOf" srcId="{453426AD-8971-496C-B49A-387658325D72}" destId="{7D82965C-047D-4923-BDD2-9B70405A9AF7}" srcOrd="5" destOrd="0" presId="urn:microsoft.com/office/officeart/2005/8/layout/hierarchy1"/>
    <dgm:cxn modelId="{87B46769-3E98-4F67-B386-5C6669CE24C2}" type="presParOf" srcId="{7D82965C-047D-4923-BDD2-9B70405A9AF7}" destId="{AEBDCDEC-D748-4029-B83F-C551A6C111DA}" srcOrd="0" destOrd="0" presId="urn:microsoft.com/office/officeart/2005/8/layout/hierarchy1"/>
    <dgm:cxn modelId="{F5C59F87-EC87-4EB1-A2B3-0282A4D3E032}" type="presParOf" srcId="{AEBDCDEC-D748-4029-B83F-C551A6C111DA}" destId="{56BD1DF3-40F4-4ADD-A8BE-3D3221610CBC}" srcOrd="0" destOrd="0" presId="urn:microsoft.com/office/officeart/2005/8/layout/hierarchy1"/>
    <dgm:cxn modelId="{FDAA0592-E3A5-42C1-BA39-9D3AEE822A4A}" type="presParOf" srcId="{AEBDCDEC-D748-4029-B83F-C551A6C111DA}" destId="{325A98F8-63B5-4563-8E1A-2319A33DEB3D}" srcOrd="1" destOrd="0" presId="urn:microsoft.com/office/officeart/2005/8/layout/hierarchy1"/>
    <dgm:cxn modelId="{6CD47D81-4520-46E5-9D64-FB53798894FC}" type="presParOf" srcId="{7D82965C-047D-4923-BDD2-9B70405A9AF7}" destId="{9D6B6336-D354-48F4-85CE-FF6A344FCBA7}" srcOrd="1" destOrd="0" presId="urn:microsoft.com/office/officeart/2005/8/layout/hierarchy1"/>
    <dgm:cxn modelId="{334C6FDD-8026-49ED-B2D6-C72ECE6CD640}" type="presParOf" srcId="{9D6B6336-D354-48F4-85CE-FF6A344FCBA7}" destId="{C607E197-164C-471F-A662-D647D84A2ED1}" srcOrd="0" destOrd="0" presId="urn:microsoft.com/office/officeart/2005/8/layout/hierarchy1"/>
    <dgm:cxn modelId="{80122977-6918-40AE-B80B-5CDE8D9611F0}" type="presParOf" srcId="{9D6B6336-D354-48F4-85CE-FF6A344FCBA7}" destId="{0F4DB150-B866-4E0F-AAE0-AD9E633E073F}" srcOrd="1" destOrd="0" presId="urn:microsoft.com/office/officeart/2005/8/layout/hierarchy1"/>
    <dgm:cxn modelId="{B0EAE4D6-8974-4DAB-AD1A-7027174CC97F}" type="presParOf" srcId="{0F4DB150-B866-4E0F-AAE0-AD9E633E073F}" destId="{31FA7808-5E5D-4581-9450-AD9E7979C025}" srcOrd="0" destOrd="0" presId="urn:microsoft.com/office/officeart/2005/8/layout/hierarchy1"/>
    <dgm:cxn modelId="{DAF5AA36-BEC1-4D5D-A31D-D2BB19571C94}" type="presParOf" srcId="{31FA7808-5E5D-4581-9450-AD9E7979C025}" destId="{CD81BFE2-8AD3-4845-A23A-D634C2740E21}" srcOrd="0" destOrd="0" presId="urn:microsoft.com/office/officeart/2005/8/layout/hierarchy1"/>
    <dgm:cxn modelId="{BE263E22-272D-4BEC-A664-7D1E66E8098E}" type="presParOf" srcId="{31FA7808-5E5D-4581-9450-AD9E7979C025}" destId="{687DAB90-3676-4BD2-9CCB-13F81BCCC3CB}" srcOrd="1" destOrd="0" presId="urn:microsoft.com/office/officeart/2005/8/layout/hierarchy1"/>
    <dgm:cxn modelId="{CE5EE469-0BFA-4444-94F6-D91127C66054}" type="presParOf" srcId="{0F4DB150-B866-4E0F-AAE0-AD9E633E073F}" destId="{E2A39B07-F108-472C-9FD5-397B6D232530}" srcOrd="1" destOrd="0" presId="urn:microsoft.com/office/officeart/2005/8/layout/hierarchy1"/>
    <dgm:cxn modelId="{E2AADACC-7231-41D3-96D1-11A180F7C356}" type="presParOf" srcId="{453426AD-8971-496C-B49A-387658325D72}" destId="{EB403A08-93E4-4C53-87F4-DD14CDF37E5F}" srcOrd="6" destOrd="0" presId="urn:microsoft.com/office/officeart/2005/8/layout/hierarchy1"/>
    <dgm:cxn modelId="{1E01ABD4-D51B-4ACA-9EB3-317BEDE3CAFD}" type="presParOf" srcId="{453426AD-8971-496C-B49A-387658325D72}" destId="{1CF7542D-2C1B-4357-9667-D0688160C0A0}" srcOrd="7" destOrd="0" presId="urn:microsoft.com/office/officeart/2005/8/layout/hierarchy1"/>
    <dgm:cxn modelId="{4203F109-033C-446B-B92B-E8041EBCFAD2}" type="presParOf" srcId="{1CF7542D-2C1B-4357-9667-D0688160C0A0}" destId="{A9E8BF27-9945-4BCB-9527-B4824C927CFE}" srcOrd="0" destOrd="0" presId="urn:microsoft.com/office/officeart/2005/8/layout/hierarchy1"/>
    <dgm:cxn modelId="{CF9BF994-31C3-4FC5-9828-53B0E528EC17}" type="presParOf" srcId="{A9E8BF27-9945-4BCB-9527-B4824C927CFE}" destId="{0D518B63-0D85-4963-91ED-45B217E65F94}" srcOrd="0" destOrd="0" presId="urn:microsoft.com/office/officeart/2005/8/layout/hierarchy1"/>
    <dgm:cxn modelId="{5DC2FC3B-E055-4A74-8614-C7A03F9A6492}" type="presParOf" srcId="{A9E8BF27-9945-4BCB-9527-B4824C927CFE}" destId="{2ECF2F76-ECD9-4876-A44D-2A49F8555DDB}" srcOrd="1" destOrd="0" presId="urn:microsoft.com/office/officeart/2005/8/layout/hierarchy1"/>
    <dgm:cxn modelId="{172C8D67-C22D-4D44-9612-1ACA7123AC64}" type="presParOf" srcId="{1CF7542D-2C1B-4357-9667-D0688160C0A0}" destId="{44231B43-394E-41C6-8B6A-D5B63C966A92}" srcOrd="1" destOrd="0" presId="urn:microsoft.com/office/officeart/2005/8/layout/hierarchy1"/>
    <dgm:cxn modelId="{09E1FAB5-D0E4-4C10-A285-28FCAB86C38F}" type="presParOf" srcId="{44231B43-394E-41C6-8B6A-D5B63C966A92}" destId="{2EF28FA9-19CD-4AC2-9E54-EDFE4B2B71F8}" srcOrd="0" destOrd="0" presId="urn:microsoft.com/office/officeart/2005/8/layout/hierarchy1"/>
    <dgm:cxn modelId="{21FF3572-A324-40E3-B6CC-E184589FEC1B}" type="presParOf" srcId="{44231B43-394E-41C6-8B6A-D5B63C966A92}" destId="{FC451647-D5FE-423A-9892-7807772E72F3}" srcOrd="1" destOrd="0" presId="urn:microsoft.com/office/officeart/2005/8/layout/hierarchy1"/>
    <dgm:cxn modelId="{5A160EBD-6DE6-4D1A-B16B-B92BFBE901FD}" type="presParOf" srcId="{FC451647-D5FE-423A-9892-7807772E72F3}" destId="{C585DC75-05B4-4ADF-9F0F-788DEC5B76A4}" srcOrd="0" destOrd="0" presId="urn:microsoft.com/office/officeart/2005/8/layout/hierarchy1"/>
    <dgm:cxn modelId="{685F9A3A-2B08-4AC2-8F78-2BCF4DE8EB4C}" type="presParOf" srcId="{C585DC75-05B4-4ADF-9F0F-788DEC5B76A4}" destId="{09E453D6-5DCD-40A9-BCCB-6B453EEEA438}" srcOrd="0" destOrd="0" presId="urn:microsoft.com/office/officeart/2005/8/layout/hierarchy1"/>
    <dgm:cxn modelId="{D262735A-99E8-4AF7-BC2C-7346A9E09542}" type="presParOf" srcId="{C585DC75-05B4-4ADF-9F0F-788DEC5B76A4}" destId="{3DAEAEDD-F36D-40AF-9A0E-62BD23937BB4}" srcOrd="1" destOrd="0" presId="urn:microsoft.com/office/officeart/2005/8/layout/hierarchy1"/>
    <dgm:cxn modelId="{837CFE39-054C-441D-8118-E2376B59BB8B}" type="presParOf" srcId="{FC451647-D5FE-423A-9892-7807772E72F3}" destId="{45B9B6E1-75CF-4AE8-95DC-3CBDF79EBCDC}" srcOrd="1" destOrd="0" presId="urn:microsoft.com/office/officeart/2005/8/layout/hierarchy1"/>
    <dgm:cxn modelId="{B12BFB44-C6B0-4664-A7EA-A005B5EFF88F}" type="presParOf" srcId="{453426AD-8971-496C-B49A-387658325D72}" destId="{6C732B23-F1CF-4CF5-A335-1C9F68DC415A}" srcOrd="8" destOrd="0" presId="urn:microsoft.com/office/officeart/2005/8/layout/hierarchy1"/>
    <dgm:cxn modelId="{A0F34D6C-2D62-432C-8262-DD2E91A49582}" type="presParOf" srcId="{453426AD-8971-496C-B49A-387658325D72}" destId="{A33A7EDF-B0FF-4644-8CEA-4DB231CC82F0}" srcOrd="9" destOrd="0" presId="urn:microsoft.com/office/officeart/2005/8/layout/hierarchy1"/>
    <dgm:cxn modelId="{5BAB2BFF-12ED-4716-89CB-CB289D12B17A}" type="presParOf" srcId="{A33A7EDF-B0FF-4644-8CEA-4DB231CC82F0}" destId="{E09720F0-A453-4036-9A7B-0017807E2DB1}" srcOrd="0" destOrd="0" presId="urn:microsoft.com/office/officeart/2005/8/layout/hierarchy1"/>
    <dgm:cxn modelId="{4D4BC448-4D16-4692-8821-B8FE2F3205BE}" type="presParOf" srcId="{E09720F0-A453-4036-9A7B-0017807E2DB1}" destId="{3978AFC1-5EC3-4DEE-BF49-75E32729192A}" srcOrd="0" destOrd="0" presId="urn:microsoft.com/office/officeart/2005/8/layout/hierarchy1"/>
    <dgm:cxn modelId="{7F46F860-4EA9-41BF-ADA5-8ECACDC7B522}" type="presParOf" srcId="{E09720F0-A453-4036-9A7B-0017807E2DB1}" destId="{22444B73-C86B-45B2-8A9A-FAE941FDC9DE}" srcOrd="1" destOrd="0" presId="urn:microsoft.com/office/officeart/2005/8/layout/hierarchy1"/>
    <dgm:cxn modelId="{6C0410C1-4718-4E59-A549-8D0D2C2FCDA8}" type="presParOf" srcId="{A33A7EDF-B0FF-4644-8CEA-4DB231CC82F0}" destId="{B3647F3A-58C8-4BC9-A0BB-6B6270DC3365}" srcOrd="1" destOrd="0" presId="urn:microsoft.com/office/officeart/2005/8/layout/hierarchy1"/>
    <dgm:cxn modelId="{9A979589-42C9-4A81-B254-1FAF99DA58FC}" type="presParOf" srcId="{B3647F3A-58C8-4BC9-A0BB-6B6270DC3365}" destId="{5F85F886-6041-4014-9514-93588F383B3A}" srcOrd="0" destOrd="0" presId="urn:microsoft.com/office/officeart/2005/8/layout/hierarchy1"/>
    <dgm:cxn modelId="{8A6579FD-B0DF-41ED-B692-D0F000185BA4}" type="presParOf" srcId="{B3647F3A-58C8-4BC9-A0BB-6B6270DC3365}" destId="{AF64A03B-F1F4-491E-927D-E9255A84DA33}" srcOrd="1" destOrd="0" presId="urn:microsoft.com/office/officeart/2005/8/layout/hierarchy1"/>
    <dgm:cxn modelId="{2089C514-F75E-4422-8997-84B8036A70EB}" type="presParOf" srcId="{AF64A03B-F1F4-491E-927D-E9255A84DA33}" destId="{DA141FCB-9998-45B3-9734-654F86B29421}" srcOrd="0" destOrd="0" presId="urn:microsoft.com/office/officeart/2005/8/layout/hierarchy1"/>
    <dgm:cxn modelId="{8E270117-828A-44A0-BE1C-1FD35C4330CC}" type="presParOf" srcId="{DA141FCB-9998-45B3-9734-654F86B29421}" destId="{E36FBE97-E6DD-4A2C-AB04-788B14439002}" srcOrd="0" destOrd="0" presId="urn:microsoft.com/office/officeart/2005/8/layout/hierarchy1"/>
    <dgm:cxn modelId="{D50EAB22-CF1D-4E63-BB50-4796D29BC667}" type="presParOf" srcId="{DA141FCB-9998-45B3-9734-654F86B29421}" destId="{EFCE6622-EC14-41D1-A555-F87CBC962DEE}" srcOrd="1" destOrd="0" presId="urn:microsoft.com/office/officeart/2005/8/layout/hierarchy1"/>
    <dgm:cxn modelId="{930320CB-25AA-471B-9FFF-DCE82832189A}" type="presParOf" srcId="{AF64A03B-F1F4-491E-927D-E9255A84DA33}" destId="{70AC7595-033C-424A-BA15-564241BCFF6C}" srcOrd="1" destOrd="0" presId="urn:microsoft.com/office/officeart/2005/8/layout/hierarchy1"/>
    <dgm:cxn modelId="{1F71F801-57A7-47ED-BF4E-D43BDC167633}" type="presParOf" srcId="{5859E86E-D3DD-482E-982B-D0664F8907EC}" destId="{85039B67-8BFD-4868-9A9B-1C20D0F3F35A}" srcOrd="2" destOrd="0" presId="urn:microsoft.com/office/officeart/2005/8/layout/hierarchy1"/>
    <dgm:cxn modelId="{EE842313-F09E-448D-9ED7-DF96C481881F}" type="presParOf" srcId="{5859E86E-D3DD-482E-982B-D0664F8907EC}" destId="{71844C0B-E039-426F-8C3B-6A933D3AE841}" srcOrd="3" destOrd="0" presId="urn:microsoft.com/office/officeart/2005/8/layout/hierarchy1"/>
    <dgm:cxn modelId="{A2EFEC03-3594-4E10-BD18-8DF3E604F94B}" type="presParOf" srcId="{71844C0B-E039-426F-8C3B-6A933D3AE841}" destId="{0F626047-5389-4A42-A005-21A210F2F905}" srcOrd="0" destOrd="0" presId="urn:microsoft.com/office/officeart/2005/8/layout/hierarchy1"/>
    <dgm:cxn modelId="{9841D4CC-D7E8-4CC9-9078-042CB4D3E081}" type="presParOf" srcId="{0F626047-5389-4A42-A005-21A210F2F905}" destId="{04B1C211-463D-4FB9-B794-03C42F27098A}" srcOrd="0" destOrd="0" presId="urn:microsoft.com/office/officeart/2005/8/layout/hierarchy1"/>
    <dgm:cxn modelId="{8063B8B7-92B2-4BF7-A2D4-46CE1E8745FC}" type="presParOf" srcId="{0F626047-5389-4A42-A005-21A210F2F905}" destId="{6AB4A877-EF8C-4BF7-AB4A-69D4FF0BC9FF}" srcOrd="1" destOrd="0" presId="urn:microsoft.com/office/officeart/2005/8/layout/hierarchy1"/>
    <dgm:cxn modelId="{16F1FC10-1CB1-4F20-8983-4B8194E17264}" type="presParOf" srcId="{71844C0B-E039-426F-8C3B-6A933D3AE841}" destId="{8DFD278C-9BD6-4164-B6B9-8FCF3617D6E0}" srcOrd="1" destOrd="0" presId="urn:microsoft.com/office/officeart/2005/8/layout/hierarchy1"/>
    <dgm:cxn modelId="{E4D170A8-52FE-41BD-8D0A-25598FDB68BC}" type="presParOf" srcId="{8DFD278C-9BD6-4164-B6B9-8FCF3617D6E0}" destId="{0C47B78B-E31B-46BB-AE6A-E330B58593B9}" srcOrd="0" destOrd="0" presId="urn:microsoft.com/office/officeart/2005/8/layout/hierarchy1"/>
    <dgm:cxn modelId="{04A347C9-CEDC-4718-AC1B-B466A3A0925E}" type="presParOf" srcId="{8DFD278C-9BD6-4164-B6B9-8FCF3617D6E0}" destId="{543CDBF5-61BA-42B2-8959-18A134C6605C}" srcOrd="1" destOrd="0" presId="urn:microsoft.com/office/officeart/2005/8/layout/hierarchy1"/>
    <dgm:cxn modelId="{69832781-71AE-4651-B500-E0AA78559715}" type="presParOf" srcId="{543CDBF5-61BA-42B2-8959-18A134C6605C}" destId="{6CE5A3DC-694A-4666-AD54-2E11A6A15B2C}" srcOrd="0" destOrd="0" presId="urn:microsoft.com/office/officeart/2005/8/layout/hierarchy1"/>
    <dgm:cxn modelId="{C8FBC124-7550-4001-A348-03040056AFAA}" type="presParOf" srcId="{6CE5A3DC-694A-4666-AD54-2E11A6A15B2C}" destId="{CA1318CF-2373-40ED-93D4-3D1DAF578E56}" srcOrd="0" destOrd="0" presId="urn:microsoft.com/office/officeart/2005/8/layout/hierarchy1"/>
    <dgm:cxn modelId="{C18D06B5-D67F-40E4-8091-FA4C0620E424}" type="presParOf" srcId="{6CE5A3DC-694A-4666-AD54-2E11A6A15B2C}" destId="{5861DAB3-BE65-44F8-8124-1CFE1E7C3D5F}" srcOrd="1" destOrd="0" presId="urn:microsoft.com/office/officeart/2005/8/layout/hierarchy1"/>
    <dgm:cxn modelId="{ED318BBC-7D3E-42DB-80A2-0E26B2B2158A}" type="presParOf" srcId="{543CDBF5-61BA-42B2-8959-18A134C6605C}" destId="{663016C8-AC1A-44AD-BB95-9B5D09759831}" srcOrd="1" destOrd="0" presId="urn:microsoft.com/office/officeart/2005/8/layout/hierarchy1"/>
    <dgm:cxn modelId="{A894558B-548E-4AE2-B317-085B67A28C3D}" type="presParOf" srcId="{8DFD278C-9BD6-4164-B6B9-8FCF3617D6E0}" destId="{1C01EF03-881B-409D-80C1-E1808275CEE2}" srcOrd="2" destOrd="0" presId="urn:microsoft.com/office/officeart/2005/8/layout/hierarchy1"/>
    <dgm:cxn modelId="{1D79302A-33AA-49AB-B861-A47CFC67A722}" type="presParOf" srcId="{8DFD278C-9BD6-4164-B6B9-8FCF3617D6E0}" destId="{DAFC33BB-20A5-4962-8206-8EE893E5B69E}" srcOrd="3" destOrd="0" presId="urn:microsoft.com/office/officeart/2005/8/layout/hierarchy1"/>
    <dgm:cxn modelId="{EBA60258-01A8-4885-A200-8E9F900D3AD2}" type="presParOf" srcId="{DAFC33BB-20A5-4962-8206-8EE893E5B69E}" destId="{36CDD5F2-C973-4666-9940-BBAB5AF62749}" srcOrd="0" destOrd="0" presId="urn:microsoft.com/office/officeart/2005/8/layout/hierarchy1"/>
    <dgm:cxn modelId="{0EB7A490-7894-461A-8D92-95DB8AEDA4FC}" type="presParOf" srcId="{36CDD5F2-C973-4666-9940-BBAB5AF62749}" destId="{7BB7A3F0-AF0B-44DC-8586-9275AFE1882F}" srcOrd="0" destOrd="0" presId="urn:microsoft.com/office/officeart/2005/8/layout/hierarchy1"/>
    <dgm:cxn modelId="{B571AC89-D5D6-4D53-8167-991EE1DA7E4E}" type="presParOf" srcId="{36CDD5F2-C973-4666-9940-BBAB5AF62749}" destId="{3A01D1E5-3034-4E71-AEC5-71A08A754890}" srcOrd="1" destOrd="0" presId="urn:microsoft.com/office/officeart/2005/8/layout/hierarchy1"/>
    <dgm:cxn modelId="{06CA4027-8DB1-40EB-AEAB-3F9C13F111C2}" type="presParOf" srcId="{DAFC33BB-20A5-4962-8206-8EE893E5B69E}" destId="{3993880D-4E75-4440-86C1-C5F565EB4985}" srcOrd="1" destOrd="0" presId="urn:microsoft.com/office/officeart/2005/8/layout/hierarchy1"/>
    <dgm:cxn modelId="{6CAF807A-FEAA-4B69-8864-1C876ECD355F}" type="presParOf" srcId="{5859E86E-D3DD-482E-982B-D0664F8907EC}" destId="{9D317704-24E7-496E-83F9-17BBCCC996FA}" srcOrd="4" destOrd="0" presId="urn:microsoft.com/office/officeart/2005/8/layout/hierarchy1"/>
    <dgm:cxn modelId="{127657C2-CDC4-4E2E-94E7-CDFDF0C4162E}" type="presParOf" srcId="{5859E86E-D3DD-482E-982B-D0664F8907EC}" destId="{F2993E5F-618F-4341-AD32-0E9EE55C4DFC}" srcOrd="5" destOrd="0" presId="urn:microsoft.com/office/officeart/2005/8/layout/hierarchy1"/>
    <dgm:cxn modelId="{D6691139-C125-4D9D-9DF2-F4DBBCD9D3FA}" type="presParOf" srcId="{F2993E5F-618F-4341-AD32-0E9EE55C4DFC}" destId="{834D94DD-CE78-4222-93B0-CA56BBE1C535}" srcOrd="0" destOrd="0" presId="urn:microsoft.com/office/officeart/2005/8/layout/hierarchy1"/>
    <dgm:cxn modelId="{9710991A-9B73-4E9C-8F49-EBC7A9C92439}" type="presParOf" srcId="{834D94DD-CE78-4222-93B0-CA56BBE1C535}" destId="{6CBA6F71-7509-4AC1-9AB7-893A5946F808}" srcOrd="0" destOrd="0" presId="urn:microsoft.com/office/officeart/2005/8/layout/hierarchy1"/>
    <dgm:cxn modelId="{7E70C02A-5AB9-4437-88C7-21DD094A7A8B}" type="presParOf" srcId="{834D94DD-CE78-4222-93B0-CA56BBE1C535}" destId="{77E786EB-CFC4-4FA8-A494-EFFA5DEF31D3}" srcOrd="1" destOrd="0" presId="urn:microsoft.com/office/officeart/2005/8/layout/hierarchy1"/>
    <dgm:cxn modelId="{D39C0153-47A4-4388-AC1D-08A40A158EC6}" type="presParOf" srcId="{F2993E5F-618F-4341-AD32-0E9EE55C4DFC}" destId="{01C9D623-5B3A-4169-8AEC-579A2A5EE93A}" srcOrd="1" destOrd="0" presId="urn:microsoft.com/office/officeart/2005/8/layout/hierarchy1"/>
    <dgm:cxn modelId="{CD7B0BDF-4A47-47B4-809B-1481EDC3A176}" type="presParOf" srcId="{01C9D623-5B3A-4169-8AEC-579A2A5EE93A}" destId="{A3346903-7C50-47CD-AAAD-4586F909E49D}" srcOrd="0" destOrd="0" presId="urn:microsoft.com/office/officeart/2005/8/layout/hierarchy1"/>
    <dgm:cxn modelId="{DC56D1C3-8C3A-430F-9B19-5F51757BCBF0}" type="presParOf" srcId="{01C9D623-5B3A-4169-8AEC-579A2A5EE93A}" destId="{E6553C99-FDFF-4700-8CC7-811789D63F73}" srcOrd="1" destOrd="0" presId="urn:microsoft.com/office/officeart/2005/8/layout/hierarchy1"/>
    <dgm:cxn modelId="{9193707E-B3B1-4001-8793-533A969E037D}" type="presParOf" srcId="{E6553C99-FDFF-4700-8CC7-811789D63F73}" destId="{3EBDD43F-53ED-448A-A3C0-6D1317E60197}" srcOrd="0" destOrd="0" presId="urn:microsoft.com/office/officeart/2005/8/layout/hierarchy1"/>
    <dgm:cxn modelId="{4A104675-B74B-49D5-A102-3498759EB629}" type="presParOf" srcId="{3EBDD43F-53ED-448A-A3C0-6D1317E60197}" destId="{97817637-4933-41B6-AABE-C644F7C5DD2B}" srcOrd="0" destOrd="0" presId="urn:microsoft.com/office/officeart/2005/8/layout/hierarchy1"/>
    <dgm:cxn modelId="{4F17ABDF-3B7C-4445-B5A8-26F9391AA29E}" type="presParOf" srcId="{3EBDD43F-53ED-448A-A3C0-6D1317E60197}" destId="{E92EFD45-E597-466E-8CE1-4587F7BB0C67}" srcOrd="1" destOrd="0" presId="urn:microsoft.com/office/officeart/2005/8/layout/hierarchy1"/>
    <dgm:cxn modelId="{95482D8F-94DE-44B2-922C-9CC454685FF8}" type="presParOf" srcId="{E6553C99-FDFF-4700-8CC7-811789D63F73}" destId="{C0330ED9-C257-4787-BBBC-932AD95C7726}" srcOrd="1" destOrd="0" presId="urn:microsoft.com/office/officeart/2005/8/layout/hierarchy1"/>
    <dgm:cxn modelId="{3CFBF4C9-6D7A-4420-9C61-180C0ED54662}" type="presParOf" srcId="{01C9D623-5B3A-4169-8AEC-579A2A5EE93A}" destId="{3F8C9526-4F96-4473-BE42-5207691212B3}" srcOrd="2" destOrd="0" presId="urn:microsoft.com/office/officeart/2005/8/layout/hierarchy1"/>
    <dgm:cxn modelId="{1751379B-D1E8-49B4-BDEF-51814186E071}" type="presParOf" srcId="{01C9D623-5B3A-4169-8AEC-579A2A5EE93A}" destId="{7153BEDA-D1E3-4C63-8164-C4FFB7410B10}" srcOrd="3" destOrd="0" presId="urn:microsoft.com/office/officeart/2005/8/layout/hierarchy1"/>
    <dgm:cxn modelId="{658D4A03-659A-48C9-A4C6-76035B1B6D42}" type="presParOf" srcId="{7153BEDA-D1E3-4C63-8164-C4FFB7410B10}" destId="{FDB46B52-898E-4C2E-95FE-FB14221A7F91}" srcOrd="0" destOrd="0" presId="urn:microsoft.com/office/officeart/2005/8/layout/hierarchy1"/>
    <dgm:cxn modelId="{3ACCF7F7-179F-4603-89C7-8C4527739127}" type="presParOf" srcId="{FDB46B52-898E-4C2E-95FE-FB14221A7F91}" destId="{DF52D1D6-0356-4FB4-ADA5-39BB84F79013}" srcOrd="0" destOrd="0" presId="urn:microsoft.com/office/officeart/2005/8/layout/hierarchy1"/>
    <dgm:cxn modelId="{7E867CC8-1ED7-45B1-9A14-DE308274D49E}" type="presParOf" srcId="{FDB46B52-898E-4C2E-95FE-FB14221A7F91}" destId="{37847E0D-9313-4FE7-98C6-24DA7087D62F}" srcOrd="1" destOrd="0" presId="urn:microsoft.com/office/officeart/2005/8/layout/hierarchy1"/>
    <dgm:cxn modelId="{4B282744-7628-403E-804E-701650A79CC6}" type="presParOf" srcId="{7153BEDA-D1E3-4C63-8164-C4FFB7410B10}" destId="{FD528F92-5BC7-4FFA-90C9-FD3DC87580E9}" srcOrd="1" destOrd="0" presId="urn:microsoft.com/office/officeart/2005/8/layout/hierarchy1"/>
    <dgm:cxn modelId="{3608347E-EACD-451F-A6B6-F471466E1274}" type="presParOf" srcId="{01C9D623-5B3A-4169-8AEC-579A2A5EE93A}" destId="{C3C103F7-B50B-4B49-A271-2488E9C6D8D2}" srcOrd="4" destOrd="0" presId="urn:microsoft.com/office/officeart/2005/8/layout/hierarchy1"/>
    <dgm:cxn modelId="{926310AB-DA8B-4278-AB41-39F2BBA3BF4B}" type="presParOf" srcId="{01C9D623-5B3A-4169-8AEC-579A2A5EE93A}" destId="{33D89D5D-C386-444F-896D-2540051377D9}" srcOrd="5" destOrd="0" presId="urn:microsoft.com/office/officeart/2005/8/layout/hierarchy1"/>
    <dgm:cxn modelId="{A379ECCE-BE1F-4431-B9A5-FAD0B65972C4}" type="presParOf" srcId="{33D89D5D-C386-444F-896D-2540051377D9}" destId="{07E5FCC9-98D9-4CC3-988F-80333D4A2AA2}" srcOrd="0" destOrd="0" presId="urn:microsoft.com/office/officeart/2005/8/layout/hierarchy1"/>
    <dgm:cxn modelId="{ED29E035-0C81-466E-9D73-E6E9B69FFF60}" type="presParOf" srcId="{07E5FCC9-98D9-4CC3-988F-80333D4A2AA2}" destId="{54B01F77-5BD9-44DB-9E6B-5CE8851458AD}" srcOrd="0" destOrd="0" presId="urn:microsoft.com/office/officeart/2005/8/layout/hierarchy1"/>
    <dgm:cxn modelId="{0D557FEE-4B87-4E2D-AC4C-1A8E2B5DAD63}" type="presParOf" srcId="{07E5FCC9-98D9-4CC3-988F-80333D4A2AA2}" destId="{4F5189EA-B216-4F5B-90AE-E9EE0269F375}" srcOrd="1" destOrd="0" presId="urn:microsoft.com/office/officeart/2005/8/layout/hierarchy1"/>
    <dgm:cxn modelId="{C90FA23F-A171-43F2-8BA2-EAC7964DA0A4}" type="presParOf" srcId="{33D89D5D-C386-444F-896D-2540051377D9}" destId="{35C1ADDD-AE1C-4598-94F9-442D62B22748}" srcOrd="1" destOrd="0" presId="urn:microsoft.com/office/officeart/2005/8/layout/hierarchy1"/>
    <dgm:cxn modelId="{CB46B6CB-03B0-4801-9EE8-EA47ED025A65}" type="presParOf" srcId="{01C9D623-5B3A-4169-8AEC-579A2A5EE93A}" destId="{79335EFE-5986-4361-A895-3110FA131AB5}" srcOrd="6" destOrd="0" presId="urn:microsoft.com/office/officeart/2005/8/layout/hierarchy1"/>
    <dgm:cxn modelId="{C0021215-00DC-49B3-8ADB-03F8E46A6624}" type="presParOf" srcId="{01C9D623-5B3A-4169-8AEC-579A2A5EE93A}" destId="{41047452-25ED-46C3-8ADD-96DB74C4CEDA}" srcOrd="7" destOrd="0" presId="urn:microsoft.com/office/officeart/2005/8/layout/hierarchy1"/>
    <dgm:cxn modelId="{35A7F591-15E5-44B3-A7BB-32D497325631}" type="presParOf" srcId="{41047452-25ED-46C3-8ADD-96DB74C4CEDA}" destId="{E1ACC142-A5BD-4E95-8CB0-B6BA28C9EF38}" srcOrd="0" destOrd="0" presId="urn:microsoft.com/office/officeart/2005/8/layout/hierarchy1"/>
    <dgm:cxn modelId="{5DEBE00E-A1DB-41E8-B25E-A1CB4B67132A}" type="presParOf" srcId="{E1ACC142-A5BD-4E95-8CB0-B6BA28C9EF38}" destId="{8E9CAA70-A247-4314-BE87-1F6FB46234C1}" srcOrd="0" destOrd="0" presId="urn:microsoft.com/office/officeart/2005/8/layout/hierarchy1"/>
    <dgm:cxn modelId="{059F91F4-F44D-4CE6-8200-4A241D554C72}" type="presParOf" srcId="{E1ACC142-A5BD-4E95-8CB0-B6BA28C9EF38}" destId="{656C19EC-BBAC-4DD5-BFE1-E9F989B6A78C}" srcOrd="1" destOrd="0" presId="urn:microsoft.com/office/officeart/2005/8/layout/hierarchy1"/>
    <dgm:cxn modelId="{30499DD8-80AE-4A58-B285-EA021045885D}" type="presParOf" srcId="{41047452-25ED-46C3-8ADD-96DB74C4CEDA}" destId="{44EF4F28-242E-4B1A-BBFF-DC0327A68E01}" srcOrd="1" destOrd="0" presId="urn:microsoft.com/office/officeart/2005/8/layout/hierarchy1"/>
    <dgm:cxn modelId="{8DA5307B-C36A-4877-B733-B8F3FA053A10}" type="presParOf" srcId="{44EF4F28-242E-4B1A-BBFF-DC0327A68E01}" destId="{52BA2137-436B-498F-AFD0-87F2650A70D5}" srcOrd="0" destOrd="0" presId="urn:microsoft.com/office/officeart/2005/8/layout/hierarchy1"/>
    <dgm:cxn modelId="{33ABE482-039B-484A-BB67-2CF1A86622AE}" type="presParOf" srcId="{44EF4F28-242E-4B1A-BBFF-DC0327A68E01}" destId="{3FECF1EE-7BFE-48EF-8EB7-AAA1FDE3DBA5}" srcOrd="1" destOrd="0" presId="urn:microsoft.com/office/officeart/2005/8/layout/hierarchy1"/>
    <dgm:cxn modelId="{7D430664-55CE-4CA7-9ECA-41E102E9ADF6}" type="presParOf" srcId="{3FECF1EE-7BFE-48EF-8EB7-AAA1FDE3DBA5}" destId="{F8F6652A-6632-4889-9374-913C00417765}" srcOrd="0" destOrd="0" presId="urn:microsoft.com/office/officeart/2005/8/layout/hierarchy1"/>
    <dgm:cxn modelId="{0BC6D310-A009-4B67-A866-63DE97985768}" type="presParOf" srcId="{F8F6652A-6632-4889-9374-913C00417765}" destId="{9CB23AA7-27EA-4D84-A73F-E1BE0D472CC2}" srcOrd="0" destOrd="0" presId="urn:microsoft.com/office/officeart/2005/8/layout/hierarchy1"/>
    <dgm:cxn modelId="{B49CED80-911A-429A-B070-26EA50BA64E5}" type="presParOf" srcId="{F8F6652A-6632-4889-9374-913C00417765}" destId="{1BD302A4-6FCE-4EA8-AEBB-B311B679EDAA}" srcOrd="1" destOrd="0" presId="urn:microsoft.com/office/officeart/2005/8/layout/hierarchy1"/>
    <dgm:cxn modelId="{3313A684-208D-4455-8931-C746192B4893}" type="presParOf" srcId="{3FECF1EE-7BFE-48EF-8EB7-AAA1FDE3DBA5}" destId="{BBDBDDD0-6178-477D-BF04-5CF1B4742F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362C9-DAC9-4AA7-897C-D5A3F004EA56}">
      <dsp:nvSpPr>
        <dsp:cNvPr id="0" name=""/>
        <dsp:cNvSpPr/>
      </dsp:nvSpPr>
      <dsp:spPr>
        <a:xfrm>
          <a:off x="2768565" y="-20341"/>
          <a:ext cx="2014738" cy="11805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b="1" kern="1200" smtClean="0"/>
            <a:t>COMPONENTE TECNICO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smtClean="0"/>
            <a:t>Se refiere a la actividad especifica de la Organización Deportiva</a:t>
          </a:r>
          <a:endParaRPr lang="es-CO" sz="1100" kern="1200" dirty="0"/>
        </a:p>
      </dsp:txBody>
      <dsp:txXfrm>
        <a:off x="2826195" y="37289"/>
        <a:ext cx="1899478" cy="1065299"/>
      </dsp:txXfrm>
    </dsp:sp>
    <dsp:sp modelId="{C2FD7398-0C64-4146-982B-91FCABCF78F5}">
      <dsp:nvSpPr>
        <dsp:cNvPr id="0" name=""/>
        <dsp:cNvSpPr/>
      </dsp:nvSpPr>
      <dsp:spPr>
        <a:xfrm>
          <a:off x="2320326" y="569938"/>
          <a:ext cx="2911216" cy="2911216"/>
        </a:xfrm>
        <a:custGeom>
          <a:avLst/>
          <a:gdLst/>
          <a:ahLst/>
          <a:cxnLst/>
          <a:rect l="0" t="0" r="0" b="0"/>
          <a:pathLst>
            <a:path>
              <a:moveTo>
                <a:pt x="2626479" y="590820"/>
              </a:moveTo>
              <a:arcTo wR="1455608" hR="1455608" stAng="19413059" swAng="185289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5CBBD-4306-443C-AF8E-4ECE1D8B1BF9}">
      <dsp:nvSpPr>
        <dsp:cNvPr id="0" name=""/>
        <dsp:cNvSpPr/>
      </dsp:nvSpPr>
      <dsp:spPr>
        <a:xfrm>
          <a:off x="4018208" y="2131900"/>
          <a:ext cx="2036640" cy="124290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b="1" kern="1200" dirty="0" smtClean="0"/>
            <a:t>COMPONENTE INFRAESTRUCTURA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Se refiere al Espacio Físico requerido para la ejecución de la actividad deportiva</a:t>
          </a:r>
          <a:endParaRPr lang="es-CO" sz="1100" kern="1200" dirty="0"/>
        </a:p>
      </dsp:txBody>
      <dsp:txXfrm>
        <a:off x="4078881" y="2192573"/>
        <a:ext cx="1915294" cy="1121555"/>
      </dsp:txXfrm>
    </dsp:sp>
    <dsp:sp modelId="{AC0CCDDB-8A69-47FC-98DA-F539B55CDBB1}">
      <dsp:nvSpPr>
        <dsp:cNvPr id="0" name=""/>
        <dsp:cNvSpPr/>
      </dsp:nvSpPr>
      <dsp:spPr>
        <a:xfrm>
          <a:off x="2320326" y="569938"/>
          <a:ext cx="2911216" cy="2911216"/>
        </a:xfrm>
        <a:custGeom>
          <a:avLst/>
          <a:gdLst/>
          <a:ahLst/>
          <a:cxnLst/>
          <a:rect l="0" t="0" r="0" b="0"/>
          <a:pathLst>
            <a:path>
              <a:moveTo>
                <a:pt x="1783961" y="2873698"/>
              </a:moveTo>
              <a:arcTo wR="1455608" hR="1455608" stAng="4617789" swAng="169494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EB33D-93C9-4BFF-808E-508A49BC5306}">
      <dsp:nvSpPr>
        <dsp:cNvPr id="0" name=""/>
        <dsp:cNvSpPr/>
      </dsp:nvSpPr>
      <dsp:spPr>
        <a:xfrm>
          <a:off x="1444972" y="2153604"/>
          <a:ext cx="2140736" cy="11994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b="1" kern="1200" dirty="0" smtClean="0"/>
            <a:t>COMPONENTE ADMINISTRATIVO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Se refiere a la Estructura Interna de la Organización, el Talento Humano</a:t>
          </a:r>
          <a:endParaRPr lang="es-CO" sz="1100" kern="1200" dirty="0"/>
        </a:p>
      </dsp:txBody>
      <dsp:txXfrm>
        <a:off x="1503526" y="2212158"/>
        <a:ext cx="2023628" cy="1082385"/>
      </dsp:txXfrm>
    </dsp:sp>
    <dsp:sp modelId="{6E3A5D86-5713-4DF6-B3BB-739AE68D408C}">
      <dsp:nvSpPr>
        <dsp:cNvPr id="0" name=""/>
        <dsp:cNvSpPr/>
      </dsp:nvSpPr>
      <dsp:spPr>
        <a:xfrm>
          <a:off x="2320326" y="569938"/>
          <a:ext cx="2911216" cy="2911216"/>
        </a:xfrm>
        <a:custGeom>
          <a:avLst/>
          <a:gdLst/>
          <a:ahLst/>
          <a:cxnLst/>
          <a:rect l="0" t="0" r="0" b="0"/>
          <a:pathLst>
            <a:path>
              <a:moveTo>
                <a:pt x="5244" y="1332155"/>
              </a:moveTo>
              <a:arcTo wR="1455608" hR="1455608" stAng="11091913" swAng="188573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A2137-436B-498F-AFD0-87F2650A70D5}">
      <dsp:nvSpPr>
        <dsp:cNvPr id="0" name=""/>
        <dsp:cNvSpPr/>
      </dsp:nvSpPr>
      <dsp:spPr>
        <a:xfrm>
          <a:off x="8229996" y="4435189"/>
          <a:ext cx="91440" cy="106555"/>
        </a:xfrm>
        <a:custGeom>
          <a:avLst/>
          <a:gdLst/>
          <a:ahLst/>
          <a:cxnLst/>
          <a:rect l="0" t="0" r="0" b="0"/>
          <a:pathLst>
            <a:path>
              <a:moveTo>
                <a:pt x="51250" y="0"/>
              </a:moveTo>
              <a:lnTo>
                <a:pt x="51250" y="80171"/>
              </a:lnTo>
              <a:lnTo>
                <a:pt x="45720" y="80171"/>
              </a:lnTo>
              <a:lnTo>
                <a:pt x="45720" y="1065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35EFE-5986-4361-A895-3110FA131AB5}">
      <dsp:nvSpPr>
        <dsp:cNvPr id="0" name=""/>
        <dsp:cNvSpPr/>
      </dsp:nvSpPr>
      <dsp:spPr>
        <a:xfrm>
          <a:off x="7086343" y="3844478"/>
          <a:ext cx="1194904" cy="128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76"/>
              </a:lnTo>
              <a:lnTo>
                <a:pt x="1194904" y="102376"/>
              </a:lnTo>
              <a:lnTo>
                <a:pt x="1194904" y="1287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103F7-B50B-4B49-A271-2488E9C6D8D2}">
      <dsp:nvSpPr>
        <dsp:cNvPr id="0" name=""/>
        <dsp:cNvSpPr/>
      </dsp:nvSpPr>
      <dsp:spPr>
        <a:xfrm>
          <a:off x="7086343" y="3844478"/>
          <a:ext cx="332337" cy="126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656"/>
              </a:lnTo>
              <a:lnTo>
                <a:pt x="332337" y="99656"/>
              </a:lnTo>
              <a:lnTo>
                <a:pt x="332337" y="12603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C9526-4F96-4473-BE42-5207691212B3}">
      <dsp:nvSpPr>
        <dsp:cNvPr id="0" name=""/>
        <dsp:cNvSpPr/>
      </dsp:nvSpPr>
      <dsp:spPr>
        <a:xfrm>
          <a:off x="6584674" y="3844478"/>
          <a:ext cx="501669" cy="135138"/>
        </a:xfrm>
        <a:custGeom>
          <a:avLst/>
          <a:gdLst/>
          <a:ahLst/>
          <a:cxnLst/>
          <a:rect l="0" t="0" r="0" b="0"/>
          <a:pathLst>
            <a:path>
              <a:moveTo>
                <a:pt x="501669" y="0"/>
              </a:moveTo>
              <a:lnTo>
                <a:pt x="501669" y="108754"/>
              </a:lnTo>
              <a:lnTo>
                <a:pt x="0" y="108754"/>
              </a:lnTo>
              <a:lnTo>
                <a:pt x="0" y="13513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46903-7C50-47CD-AAAD-4586F909E49D}">
      <dsp:nvSpPr>
        <dsp:cNvPr id="0" name=""/>
        <dsp:cNvSpPr/>
      </dsp:nvSpPr>
      <dsp:spPr>
        <a:xfrm>
          <a:off x="5746993" y="3844478"/>
          <a:ext cx="1339349" cy="126258"/>
        </a:xfrm>
        <a:custGeom>
          <a:avLst/>
          <a:gdLst/>
          <a:ahLst/>
          <a:cxnLst/>
          <a:rect l="0" t="0" r="0" b="0"/>
          <a:pathLst>
            <a:path>
              <a:moveTo>
                <a:pt x="1339349" y="0"/>
              </a:moveTo>
              <a:lnTo>
                <a:pt x="1339349" y="99875"/>
              </a:lnTo>
              <a:lnTo>
                <a:pt x="0" y="99875"/>
              </a:lnTo>
              <a:lnTo>
                <a:pt x="0" y="12625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17704-24E7-496E-83F9-17BBCCC996FA}">
      <dsp:nvSpPr>
        <dsp:cNvPr id="0" name=""/>
        <dsp:cNvSpPr/>
      </dsp:nvSpPr>
      <dsp:spPr>
        <a:xfrm>
          <a:off x="4766659" y="3258384"/>
          <a:ext cx="2319684" cy="124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759"/>
              </a:lnTo>
              <a:lnTo>
                <a:pt x="2319684" y="97759"/>
              </a:lnTo>
              <a:lnTo>
                <a:pt x="2319684" y="12414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1EF03-881B-409D-80C1-E1808275CEE2}">
      <dsp:nvSpPr>
        <dsp:cNvPr id="0" name=""/>
        <dsp:cNvSpPr/>
      </dsp:nvSpPr>
      <dsp:spPr>
        <a:xfrm>
          <a:off x="4752644" y="3851792"/>
          <a:ext cx="657630" cy="654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618"/>
              </a:lnTo>
              <a:lnTo>
                <a:pt x="657630" y="627618"/>
              </a:lnTo>
              <a:lnTo>
                <a:pt x="657630" y="65400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7B78B-E31B-46BB-AE6A-E330B58593B9}">
      <dsp:nvSpPr>
        <dsp:cNvPr id="0" name=""/>
        <dsp:cNvSpPr/>
      </dsp:nvSpPr>
      <dsp:spPr>
        <a:xfrm>
          <a:off x="4503149" y="3851792"/>
          <a:ext cx="249494" cy="658004"/>
        </a:xfrm>
        <a:custGeom>
          <a:avLst/>
          <a:gdLst/>
          <a:ahLst/>
          <a:cxnLst/>
          <a:rect l="0" t="0" r="0" b="0"/>
          <a:pathLst>
            <a:path>
              <a:moveTo>
                <a:pt x="249494" y="0"/>
              </a:moveTo>
              <a:lnTo>
                <a:pt x="249494" y="631621"/>
              </a:lnTo>
              <a:lnTo>
                <a:pt x="0" y="631621"/>
              </a:lnTo>
              <a:lnTo>
                <a:pt x="0" y="65800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039B67-8BFD-4868-9A9B-1C20D0F3F35A}">
      <dsp:nvSpPr>
        <dsp:cNvPr id="0" name=""/>
        <dsp:cNvSpPr/>
      </dsp:nvSpPr>
      <dsp:spPr>
        <a:xfrm>
          <a:off x="4706924" y="3258384"/>
          <a:ext cx="91440" cy="131456"/>
        </a:xfrm>
        <a:custGeom>
          <a:avLst/>
          <a:gdLst/>
          <a:ahLst/>
          <a:cxnLst/>
          <a:rect l="0" t="0" r="0" b="0"/>
          <a:pathLst>
            <a:path>
              <a:moveTo>
                <a:pt x="59734" y="0"/>
              </a:moveTo>
              <a:lnTo>
                <a:pt x="59734" y="105072"/>
              </a:lnTo>
              <a:lnTo>
                <a:pt x="45720" y="105072"/>
              </a:lnTo>
              <a:lnTo>
                <a:pt x="45720" y="13145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5F886-6041-4014-9514-93588F383B3A}">
      <dsp:nvSpPr>
        <dsp:cNvPr id="0" name=""/>
        <dsp:cNvSpPr/>
      </dsp:nvSpPr>
      <dsp:spPr>
        <a:xfrm>
          <a:off x="3473834" y="4389259"/>
          <a:ext cx="143192" cy="95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71"/>
              </a:lnTo>
              <a:lnTo>
                <a:pt x="143192" y="68971"/>
              </a:lnTo>
              <a:lnTo>
                <a:pt x="143192" y="953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32B23-F1CF-4CF5-A335-1C9F68DC415A}">
      <dsp:nvSpPr>
        <dsp:cNvPr id="0" name=""/>
        <dsp:cNvSpPr/>
      </dsp:nvSpPr>
      <dsp:spPr>
        <a:xfrm>
          <a:off x="2021288" y="3798758"/>
          <a:ext cx="14525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02166"/>
              </a:lnTo>
              <a:lnTo>
                <a:pt x="1452546" y="102166"/>
              </a:lnTo>
              <a:lnTo>
                <a:pt x="1452546" y="1285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28FA9-19CD-4AC2-9E54-EDFE4B2B71F8}">
      <dsp:nvSpPr>
        <dsp:cNvPr id="0" name=""/>
        <dsp:cNvSpPr/>
      </dsp:nvSpPr>
      <dsp:spPr>
        <a:xfrm>
          <a:off x="2586160" y="4343539"/>
          <a:ext cx="1592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02166"/>
              </a:lnTo>
              <a:lnTo>
                <a:pt x="159280" y="102166"/>
              </a:lnTo>
              <a:lnTo>
                <a:pt x="159280" y="1285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03A08-93E4-4C53-87F4-DD14CDF37E5F}">
      <dsp:nvSpPr>
        <dsp:cNvPr id="0" name=""/>
        <dsp:cNvSpPr/>
      </dsp:nvSpPr>
      <dsp:spPr>
        <a:xfrm>
          <a:off x="2021288" y="3798758"/>
          <a:ext cx="564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02166"/>
              </a:lnTo>
              <a:lnTo>
                <a:pt x="564871" y="102166"/>
              </a:lnTo>
              <a:lnTo>
                <a:pt x="564871" y="1285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7E197-164C-471F-A662-D647D84A2ED1}">
      <dsp:nvSpPr>
        <dsp:cNvPr id="0" name=""/>
        <dsp:cNvSpPr/>
      </dsp:nvSpPr>
      <dsp:spPr>
        <a:xfrm>
          <a:off x="1765666" y="434353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85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F5BEC-919F-4B91-A9D7-AC122463F858}">
      <dsp:nvSpPr>
        <dsp:cNvPr id="0" name=""/>
        <dsp:cNvSpPr/>
      </dsp:nvSpPr>
      <dsp:spPr>
        <a:xfrm>
          <a:off x="1811386" y="3798758"/>
          <a:ext cx="209902" cy="91440"/>
        </a:xfrm>
        <a:custGeom>
          <a:avLst/>
          <a:gdLst/>
          <a:ahLst/>
          <a:cxnLst/>
          <a:rect l="0" t="0" r="0" b="0"/>
          <a:pathLst>
            <a:path>
              <a:moveTo>
                <a:pt x="209902" y="45720"/>
              </a:moveTo>
              <a:lnTo>
                <a:pt x="209902" y="102166"/>
              </a:lnTo>
              <a:lnTo>
                <a:pt x="0" y="102166"/>
              </a:lnTo>
              <a:lnTo>
                <a:pt x="0" y="1285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E7228-588A-4E73-93B8-82F3B82778FB}">
      <dsp:nvSpPr>
        <dsp:cNvPr id="0" name=""/>
        <dsp:cNvSpPr/>
      </dsp:nvSpPr>
      <dsp:spPr>
        <a:xfrm>
          <a:off x="940768" y="434353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85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A1B58-0098-4083-8FF1-A415B3C3BB7C}">
      <dsp:nvSpPr>
        <dsp:cNvPr id="0" name=""/>
        <dsp:cNvSpPr/>
      </dsp:nvSpPr>
      <dsp:spPr>
        <a:xfrm>
          <a:off x="986488" y="3798758"/>
          <a:ext cx="1034799" cy="91440"/>
        </a:xfrm>
        <a:custGeom>
          <a:avLst/>
          <a:gdLst/>
          <a:ahLst/>
          <a:cxnLst/>
          <a:rect l="0" t="0" r="0" b="0"/>
          <a:pathLst>
            <a:path>
              <a:moveTo>
                <a:pt x="1034799" y="45720"/>
              </a:moveTo>
              <a:lnTo>
                <a:pt x="1034799" y="102166"/>
              </a:lnTo>
              <a:lnTo>
                <a:pt x="0" y="102166"/>
              </a:lnTo>
              <a:lnTo>
                <a:pt x="0" y="1285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162A1-E363-4F7F-852D-629D5A43C91A}">
      <dsp:nvSpPr>
        <dsp:cNvPr id="0" name=""/>
        <dsp:cNvSpPr/>
      </dsp:nvSpPr>
      <dsp:spPr>
        <a:xfrm>
          <a:off x="262034" y="434353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85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08E55-1B19-4B05-BD4C-0F7305D038E9}">
      <dsp:nvSpPr>
        <dsp:cNvPr id="0" name=""/>
        <dsp:cNvSpPr/>
      </dsp:nvSpPr>
      <dsp:spPr>
        <a:xfrm>
          <a:off x="307754" y="3798758"/>
          <a:ext cx="1713534" cy="91440"/>
        </a:xfrm>
        <a:custGeom>
          <a:avLst/>
          <a:gdLst/>
          <a:ahLst/>
          <a:cxnLst/>
          <a:rect l="0" t="0" r="0" b="0"/>
          <a:pathLst>
            <a:path>
              <a:moveTo>
                <a:pt x="1713534" y="45720"/>
              </a:moveTo>
              <a:lnTo>
                <a:pt x="1713534" y="102166"/>
              </a:lnTo>
              <a:lnTo>
                <a:pt x="0" y="102166"/>
              </a:lnTo>
              <a:lnTo>
                <a:pt x="0" y="1285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A1338-EA86-4DB9-8147-991C770C3779}">
      <dsp:nvSpPr>
        <dsp:cNvPr id="0" name=""/>
        <dsp:cNvSpPr/>
      </dsp:nvSpPr>
      <dsp:spPr>
        <a:xfrm>
          <a:off x="2021288" y="3258384"/>
          <a:ext cx="2745370" cy="124142"/>
        </a:xfrm>
        <a:custGeom>
          <a:avLst/>
          <a:gdLst/>
          <a:ahLst/>
          <a:cxnLst/>
          <a:rect l="0" t="0" r="0" b="0"/>
          <a:pathLst>
            <a:path>
              <a:moveTo>
                <a:pt x="2745370" y="0"/>
              </a:moveTo>
              <a:lnTo>
                <a:pt x="2745370" y="97759"/>
              </a:lnTo>
              <a:lnTo>
                <a:pt x="0" y="97759"/>
              </a:lnTo>
              <a:lnTo>
                <a:pt x="0" y="12414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EA3BD-6546-4B02-9E70-75261BBED36C}">
      <dsp:nvSpPr>
        <dsp:cNvPr id="0" name=""/>
        <dsp:cNvSpPr/>
      </dsp:nvSpPr>
      <dsp:spPr>
        <a:xfrm>
          <a:off x="4406372" y="2796433"/>
          <a:ext cx="720572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B79026-A086-4C84-A725-38AA4B1B2D6A}">
      <dsp:nvSpPr>
        <dsp:cNvPr id="0" name=""/>
        <dsp:cNvSpPr/>
      </dsp:nvSpPr>
      <dsp:spPr>
        <a:xfrm>
          <a:off x="4438017" y="2826496"/>
          <a:ext cx="720572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SISTEMA NACIONAL DEL DEPORTE</a:t>
          </a:r>
          <a:endParaRPr lang="es-CO" sz="800" b="1" kern="1200" dirty="0"/>
        </a:p>
      </dsp:txBody>
      <dsp:txXfrm>
        <a:off x="4451547" y="2840026"/>
        <a:ext cx="693512" cy="434891"/>
      </dsp:txXfrm>
    </dsp:sp>
    <dsp:sp modelId="{4C4EDB2C-E70C-4129-9146-8F4C3777601E}">
      <dsp:nvSpPr>
        <dsp:cNvPr id="0" name=""/>
        <dsp:cNvSpPr/>
      </dsp:nvSpPr>
      <dsp:spPr>
        <a:xfrm>
          <a:off x="1742543" y="3382527"/>
          <a:ext cx="557489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E020FF-D750-4529-BFB0-851A4BE6D70E}">
      <dsp:nvSpPr>
        <dsp:cNvPr id="0" name=""/>
        <dsp:cNvSpPr/>
      </dsp:nvSpPr>
      <dsp:spPr>
        <a:xfrm>
          <a:off x="1774187" y="3412590"/>
          <a:ext cx="557489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DEPORTE</a:t>
          </a:r>
          <a:endParaRPr lang="es-CO" sz="800" b="1" kern="1200" dirty="0"/>
        </a:p>
      </dsp:txBody>
      <dsp:txXfrm>
        <a:off x="1787717" y="3426120"/>
        <a:ext cx="530429" cy="434891"/>
      </dsp:txXfrm>
    </dsp:sp>
    <dsp:sp modelId="{ACFACB2F-D1D0-4E3A-95D9-07169F3CBD55}">
      <dsp:nvSpPr>
        <dsp:cNvPr id="0" name=""/>
        <dsp:cNvSpPr/>
      </dsp:nvSpPr>
      <dsp:spPr>
        <a:xfrm>
          <a:off x="51962" y="3927308"/>
          <a:ext cx="511582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5A64BF-10D4-42FF-88DD-3F1E31976F98}">
      <dsp:nvSpPr>
        <dsp:cNvPr id="0" name=""/>
        <dsp:cNvSpPr/>
      </dsp:nvSpPr>
      <dsp:spPr>
        <a:xfrm>
          <a:off x="83607" y="3957370"/>
          <a:ext cx="511582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smtClean="0"/>
            <a:t>DEPORTE ESCOLAR</a:t>
          </a:r>
          <a:endParaRPr lang="es-CO" sz="800" b="1" kern="1200" dirty="0"/>
        </a:p>
      </dsp:txBody>
      <dsp:txXfrm>
        <a:off x="97137" y="3970900"/>
        <a:ext cx="484522" cy="434891"/>
      </dsp:txXfrm>
    </dsp:sp>
    <dsp:sp modelId="{480053B0-A03B-4445-B4B5-8BECDDA8ACAA}">
      <dsp:nvSpPr>
        <dsp:cNvPr id="0" name=""/>
        <dsp:cNvSpPr/>
      </dsp:nvSpPr>
      <dsp:spPr>
        <a:xfrm>
          <a:off x="6801" y="4472089"/>
          <a:ext cx="601904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130F38-D33D-4188-8E24-3166AF2D3736}">
      <dsp:nvSpPr>
        <dsp:cNvPr id="0" name=""/>
        <dsp:cNvSpPr/>
      </dsp:nvSpPr>
      <dsp:spPr>
        <a:xfrm>
          <a:off x="38446" y="4502151"/>
          <a:ext cx="601904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JUEGOS INTERCOLEGIADOS</a:t>
          </a:r>
          <a:endParaRPr lang="es-CO" sz="800" b="1" kern="1200" dirty="0"/>
        </a:p>
      </dsp:txBody>
      <dsp:txXfrm>
        <a:off x="51976" y="4515681"/>
        <a:ext cx="574844" cy="434891"/>
      </dsp:txXfrm>
    </dsp:sp>
    <dsp:sp modelId="{63E4D1A0-EB5D-4C35-B71A-B9F89E4603E5}">
      <dsp:nvSpPr>
        <dsp:cNvPr id="0" name=""/>
        <dsp:cNvSpPr/>
      </dsp:nvSpPr>
      <dsp:spPr>
        <a:xfrm>
          <a:off x="634309" y="3927308"/>
          <a:ext cx="704358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DBBE44-4471-4711-8DC0-4D00B9D97D91}">
      <dsp:nvSpPr>
        <dsp:cNvPr id="0" name=""/>
        <dsp:cNvSpPr/>
      </dsp:nvSpPr>
      <dsp:spPr>
        <a:xfrm>
          <a:off x="665953" y="3957370"/>
          <a:ext cx="704358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DEPORTE FORMATIVO</a:t>
          </a:r>
          <a:endParaRPr lang="es-CO" sz="800" b="1" kern="1200" dirty="0"/>
        </a:p>
      </dsp:txBody>
      <dsp:txXfrm>
        <a:off x="679483" y="3970900"/>
        <a:ext cx="677298" cy="434891"/>
      </dsp:txXfrm>
    </dsp:sp>
    <dsp:sp modelId="{B0726EBE-F2C8-4A17-AE9F-A2C6072F5ECC}">
      <dsp:nvSpPr>
        <dsp:cNvPr id="0" name=""/>
        <dsp:cNvSpPr/>
      </dsp:nvSpPr>
      <dsp:spPr>
        <a:xfrm>
          <a:off x="671995" y="4472089"/>
          <a:ext cx="628986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A66895-8719-4C9A-80BC-84A0E6380217}">
      <dsp:nvSpPr>
        <dsp:cNvPr id="0" name=""/>
        <dsp:cNvSpPr/>
      </dsp:nvSpPr>
      <dsp:spPr>
        <a:xfrm>
          <a:off x="703640" y="4502151"/>
          <a:ext cx="628986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ESCUELA DE FORMACION DEPORTIVA</a:t>
          </a:r>
          <a:endParaRPr lang="es-CO" sz="800" b="1" kern="1200" dirty="0"/>
        </a:p>
      </dsp:txBody>
      <dsp:txXfrm>
        <a:off x="717170" y="4515681"/>
        <a:ext cx="601926" cy="434891"/>
      </dsp:txXfrm>
    </dsp:sp>
    <dsp:sp modelId="{56BD1DF3-40F4-4ADD-A8BE-3D3221610CBC}">
      <dsp:nvSpPr>
        <dsp:cNvPr id="0" name=""/>
        <dsp:cNvSpPr/>
      </dsp:nvSpPr>
      <dsp:spPr>
        <a:xfrm>
          <a:off x="1412184" y="3927308"/>
          <a:ext cx="798403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5A98F8-63B5-4563-8E1A-2319A33DEB3D}">
      <dsp:nvSpPr>
        <dsp:cNvPr id="0" name=""/>
        <dsp:cNvSpPr/>
      </dsp:nvSpPr>
      <dsp:spPr>
        <a:xfrm>
          <a:off x="1443829" y="3957370"/>
          <a:ext cx="798403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DEPORTE SOCIAL COMUNITARIO</a:t>
          </a:r>
          <a:endParaRPr lang="es-CO" sz="800" b="1" kern="1200" dirty="0"/>
        </a:p>
      </dsp:txBody>
      <dsp:txXfrm>
        <a:off x="1457359" y="3970900"/>
        <a:ext cx="771343" cy="434891"/>
      </dsp:txXfrm>
    </dsp:sp>
    <dsp:sp modelId="{CD81BFE2-8AD3-4845-A23A-D634C2740E21}">
      <dsp:nvSpPr>
        <dsp:cNvPr id="0" name=""/>
        <dsp:cNvSpPr/>
      </dsp:nvSpPr>
      <dsp:spPr>
        <a:xfrm>
          <a:off x="1364271" y="4472089"/>
          <a:ext cx="894230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7DAB90-3676-4BD2-9CCB-13F81BCCC3CB}">
      <dsp:nvSpPr>
        <dsp:cNvPr id="0" name=""/>
        <dsp:cNvSpPr/>
      </dsp:nvSpPr>
      <dsp:spPr>
        <a:xfrm>
          <a:off x="1395915" y="4502151"/>
          <a:ext cx="894230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JUEGOS COMUNITARIOS</a:t>
          </a:r>
          <a:endParaRPr lang="es-CO" sz="800" b="1" kern="1200" dirty="0"/>
        </a:p>
      </dsp:txBody>
      <dsp:txXfrm>
        <a:off x="1409445" y="4515681"/>
        <a:ext cx="867170" cy="434891"/>
      </dsp:txXfrm>
    </dsp:sp>
    <dsp:sp modelId="{0D518B63-0D85-4963-91ED-45B217E65F94}">
      <dsp:nvSpPr>
        <dsp:cNvPr id="0" name=""/>
        <dsp:cNvSpPr/>
      </dsp:nvSpPr>
      <dsp:spPr>
        <a:xfrm>
          <a:off x="2289206" y="3927308"/>
          <a:ext cx="593907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CF2F76-ECD9-4876-A44D-2A49F8555DDB}">
      <dsp:nvSpPr>
        <dsp:cNvPr id="0" name=""/>
        <dsp:cNvSpPr/>
      </dsp:nvSpPr>
      <dsp:spPr>
        <a:xfrm>
          <a:off x="2320851" y="3957370"/>
          <a:ext cx="593907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DEPORTE ASOCIADO</a:t>
          </a:r>
          <a:endParaRPr lang="es-CO" sz="800" b="1" kern="1200" dirty="0"/>
        </a:p>
      </dsp:txBody>
      <dsp:txXfrm>
        <a:off x="2334381" y="3970900"/>
        <a:ext cx="566847" cy="434891"/>
      </dsp:txXfrm>
    </dsp:sp>
    <dsp:sp modelId="{09E453D6-5DCD-40A9-BCCB-6B453EEEA438}">
      <dsp:nvSpPr>
        <dsp:cNvPr id="0" name=""/>
        <dsp:cNvSpPr/>
      </dsp:nvSpPr>
      <dsp:spPr>
        <a:xfrm>
          <a:off x="2321790" y="4472089"/>
          <a:ext cx="847300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AEAEDD-F36D-40AF-9A0E-62BD23937BB4}">
      <dsp:nvSpPr>
        <dsp:cNvPr id="0" name=""/>
        <dsp:cNvSpPr/>
      </dsp:nvSpPr>
      <dsp:spPr>
        <a:xfrm>
          <a:off x="2353435" y="4502151"/>
          <a:ext cx="847300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APOYO A DEPORTISTAS DE ALTO RENDIMIENTO</a:t>
          </a:r>
          <a:endParaRPr lang="es-CO" sz="800" b="1" kern="1200" dirty="0"/>
        </a:p>
      </dsp:txBody>
      <dsp:txXfrm>
        <a:off x="2366965" y="4515681"/>
        <a:ext cx="820240" cy="434891"/>
      </dsp:txXfrm>
    </dsp:sp>
    <dsp:sp modelId="{3978AFC1-5EC3-4DEE-BF49-75E32729192A}">
      <dsp:nvSpPr>
        <dsp:cNvPr id="0" name=""/>
        <dsp:cNvSpPr/>
      </dsp:nvSpPr>
      <dsp:spPr>
        <a:xfrm>
          <a:off x="3104081" y="3927308"/>
          <a:ext cx="739506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444B73-C86B-45B2-8A9A-FAE941FDC9DE}">
      <dsp:nvSpPr>
        <dsp:cNvPr id="0" name=""/>
        <dsp:cNvSpPr/>
      </dsp:nvSpPr>
      <dsp:spPr>
        <a:xfrm>
          <a:off x="3135726" y="3957370"/>
          <a:ext cx="739506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DEPORTE PROFESIONAL</a:t>
          </a:r>
          <a:endParaRPr lang="es-CO" sz="800" b="1" kern="1200" dirty="0"/>
        </a:p>
      </dsp:txBody>
      <dsp:txXfrm>
        <a:off x="3149256" y="3970900"/>
        <a:ext cx="712446" cy="434891"/>
      </dsp:txXfrm>
    </dsp:sp>
    <dsp:sp modelId="{E36FBE97-E6DD-4A2C-AB04-788B14439002}">
      <dsp:nvSpPr>
        <dsp:cNvPr id="0" name=""/>
        <dsp:cNvSpPr/>
      </dsp:nvSpPr>
      <dsp:spPr>
        <a:xfrm>
          <a:off x="3228546" y="4484614"/>
          <a:ext cx="776960" cy="4955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CE6622-EC14-41D1-A555-F87CBC962DEE}">
      <dsp:nvSpPr>
        <dsp:cNvPr id="0" name=""/>
        <dsp:cNvSpPr/>
      </dsp:nvSpPr>
      <dsp:spPr>
        <a:xfrm>
          <a:off x="3260191" y="4514677"/>
          <a:ext cx="776960" cy="4955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APOYO EQUIPOS DEPORTE PROFESIONAL</a:t>
          </a:r>
          <a:endParaRPr lang="es-CO" sz="800" b="1" kern="1200" dirty="0"/>
        </a:p>
      </dsp:txBody>
      <dsp:txXfrm>
        <a:off x="3274704" y="4529190"/>
        <a:ext cx="747934" cy="466492"/>
      </dsp:txXfrm>
    </dsp:sp>
    <dsp:sp modelId="{04B1C211-463D-4FB9-B794-03C42F27098A}">
      <dsp:nvSpPr>
        <dsp:cNvPr id="0" name=""/>
        <dsp:cNvSpPr/>
      </dsp:nvSpPr>
      <dsp:spPr>
        <a:xfrm>
          <a:off x="4306573" y="3389841"/>
          <a:ext cx="892142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B4A877-EF8C-4BF7-AB4A-69D4FF0BC9FF}">
      <dsp:nvSpPr>
        <dsp:cNvPr id="0" name=""/>
        <dsp:cNvSpPr/>
      </dsp:nvSpPr>
      <dsp:spPr>
        <a:xfrm>
          <a:off x="4338217" y="3419903"/>
          <a:ext cx="892142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RECREACION</a:t>
          </a:r>
          <a:endParaRPr lang="es-CO" sz="800" b="1" kern="1200" dirty="0"/>
        </a:p>
      </dsp:txBody>
      <dsp:txXfrm>
        <a:off x="4351747" y="3433433"/>
        <a:ext cx="865082" cy="434891"/>
      </dsp:txXfrm>
    </dsp:sp>
    <dsp:sp modelId="{CA1318CF-2373-40ED-93D4-3D1DAF578E56}">
      <dsp:nvSpPr>
        <dsp:cNvPr id="0" name=""/>
        <dsp:cNvSpPr/>
      </dsp:nvSpPr>
      <dsp:spPr>
        <a:xfrm>
          <a:off x="4070583" y="4509797"/>
          <a:ext cx="865132" cy="4873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61DAB3-BE65-44F8-8124-1CFE1E7C3D5F}">
      <dsp:nvSpPr>
        <dsp:cNvPr id="0" name=""/>
        <dsp:cNvSpPr/>
      </dsp:nvSpPr>
      <dsp:spPr>
        <a:xfrm>
          <a:off x="4102228" y="4539859"/>
          <a:ext cx="865132" cy="487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smtClean="0"/>
            <a:t>VACACIONES </a:t>
          </a:r>
          <a:r>
            <a:rPr lang="es-CO" sz="800" b="1" kern="1200" dirty="0" smtClean="0"/>
            <a:t>RECREATIVAS</a:t>
          </a:r>
          <a:endParaRPr lang="es-CO" sz="800" b="1" kern="1200" dirty="0"/>
        </a:p>
      </dsp:txBody>
      <dsp:txXfrm>
        <a:off x="4116503" y="4554134"/>
        <a:ext cx="836582" cy="458841"/>
      </dsp:txXfrm>
    </dsp:sp>
    <dsp:sp modelId="{7BB7A3F0-AF0B-44DC-8586-9275AFE1882F}">
      <dsp:nvSpPr>
        <dsp:cNvPr id="0" name=""/>
        <dsp:cNvSpPr/>
      </dsp:nvSpPr>
      <dsp:spPr>
        <a:xfrm>
          <a:off x="4955470" y="4505794"/>
          <a:ext cx="909609" cy="487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1D1E5-3034-4E71-AEC5-71A08A754890}">
      <dsp:nvSpPr>
        <dsp:cNvPr id="0" name=""/>
        <dsp:cNvSpPr/>
      </dsp:nvSpPr>
      <dsp:spPr>
        <a:xfrm>
          <a:off x="4987114" y="4535857"/>
          <a:ext cx="909609" cy="487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JUEGOS INTERSECTORIALES</a:t>
          </a:r>
          <a:endParaRPr lang="es-CO" sz="800" b="1" kern="1200" dirty="0"/>
        </a:p>
      </dsp:txBody>
      <dsp:txXfrm>
        <a:off x="5001405" y="4550148"/>
        <a:ext cx="881027" cy="459355"/>
      </dsp:txXfrm>
    </dsp:sp>
    <dsp:sp modelId="{6CBA6F71-7509-4AC1-9AB7-893A5946F808}">
      <dsp:nvSpPr>
        <dsp:cNvPr id="0" name=""/>
        <dsp:cNvSpPr/>
      </dsp:nvSpPr>
      <dsp:spPr>
        <a:xfrm>
          <a:off x="6795055" y="3382527"/>
          <a:ext cx="582575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E786EB-CFC4-4FA8-A494-EFFA5DEF31D3}">
      <dsp:nvSpPr>
        <dsp:cNvPr id="0" name=""/>
        <dsp:cNvSpPr/>
      </dsp:nvSpPr>
      <dsp:spPr>
        <a:xfrm>
          <a:off x="6826700" y="3412590"/>
          <a:ext cx="582575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smtClean="0"/>
            <a:t>ACTIVIDAD FISICA</a:t>
          </a:r>
          <a:endParaRPr lang="es-CO" sz="800" b="1" kern="1200" dirty="0"/>
        </a:p>
      </dsp:txBody>
      <dsp:txXfrm>
        <a:off x="6840230" y="3426120"/>
        <a:ext cx="555515" cy="434891"/>
      </dsp:txXfrm>
    </dsp:sp>
    <dsp:sp modelId="{97817637-4933-41B6-AABE-C644F7C5DD2B}">
      <dsp:nvSpPr>
        <dsp:cNvPr id="0" name=""/>
        <dsp:cNvSpPr/>
      </dsp:nvSpPr>
      <dsp:spPr>
        <a:xfrm>
          <a:off x="5416567" y="3970737"/>
          <a:ext cx="660852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2EFD45-E597-466E-8CE1-4587F7BB0C67}">
      <dsp:nvSpPr>
        <dsp:cNvPr id="0" name=""/>
        <dsp:cNvSpPr/>
      </dsp:nvSpPr>
      <dsp:spPr>
        <a:xfrm>
          <a:off x="5448211" y="4000799"/>
          <a:ext cx="660852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VIAS ACTIVAS SALUDABLES</a:t>
          </a:r>
          <a:endParaRPr lang="es-CO" sz="800" b="1" kern="1200" dirty="0"/>
        </a:p>
      </dsp:txBody>
      <dsp:txXfrm>
        <a:off x="5461741" y="4014329"/>
        <a:ext cx="633792" cy="434891"/>
      </dsp:txXfrm>
    </dsp:sp>
    <dsp:sp modelId="{DF52D1D6-0356-4FB4-ADA5-39BB84F79013}">
      <dsp:nvSpPr>
        <dsp:cNvPr id="0" name=""/>
        <dsp:cNvSpPr/>
      </dsp:nvSpPr>
      <dsp:spPr>
        <a:xfrm>
          <a:off x="6198122" y="3979617"/>
          <a:ext cx="773104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47E0D-9313-4FE7-98C6-24DA7087D62F}">
      <dsp:nvSpPr>
        <dsp:cNvPr id="0" name=""/>
        <dsp:cNvSpPr/>
      </dsp:nvSpPr>
      <dsp:spPr>
        <a:xfrm>
          <a:off x="6229766" y="4009679"/>
          <a:ext cx="773104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CAMINATAS Y SENDERISMOS</a:t>
          </a:r>
          <a:endParaRPr lang="es-CO" sz="800" b="1" kern="1200" dirty="0"/>
        </a:p>
      </dsp:txBody>
      <dsp:txXfrm>
        <a:off x="6243296" y="4023209"/>
        <a:ext cx="746044" cy="434891"/>
      </dsp:txXfrm>
    </dsp:sp>
    <dsp:sp modelId="{54B01F77-5BD9-44DB-9E6B-5CE8851458AD}">
      <dsp:nvSpPr>
        <dsp:cNvPr id="0" name=""/>
        <dsp:cNvSpPr/>
      </dsp:nvSpPr>
      <dsp:spPr>
        <a:xfrm>
          <a:off x="7094471" y="3970518"/>
          <a:ext cx="648418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5189EA-B216-4F5B-90AE-E9EE0269F375}">
      <dsp:nvSpPr>
        <dsp:cNvPr id="0" name=""/>
        <dsp:cNvSpPr/>
      </dsp:nvSpPr>
      <dsp:spPr>
        <a:xfrm>
          <a:off x="7126116" y="4000581"/>
          <a:ext cx="648418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smtClean="0"/>
            <a:t>CICLOPASEO</a:t>
          </a:r>
          <a:endParaRPr lang="es-CO" sz="800" b="1" kern="1200" dirty="0"/>
        </a:p>
      </dsp:txBody>
      <dsp:txXfrm>
        <a:off x="7139646" y="4014111"/>
        <a:ext cx="621358" cy="434891"/>
      </dsp:txXfrm>
    </dsp:sp>
    <dsp:sp modelId="{8E9CAA70-A247-4314-BE87-1F6FB46234C1}">
      <dsp:nvSpPr>
        <dsp:cNvPr id="0" name=""/>
        <dsp:cNvSpPr/>
      </dsp:nvSpPr>
      <dsp:spPr>
        <a:xfrm>
          <a:off x="7873104" y="3973238"/>
          <a:ext cx="816285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6C19EC-BBAC-4DD5-BFE1-E9F989B6A78C}">
      <dsp:nvSpPr>
        <dsp:cNvPr id="0" name=""/>
        <dsp:cNvSpPr/>
      </dsp:nvSpPr>
      <dsp:spPr>
        <a:xfrm>
          <a:off x="7904749" y="4003301"/>
          <a:ext cx="816285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HABITOS Y ESTILOS DE VIDA SALUDABLE</a:t>
          </a:r>
          <a:endParaRPr lang="es-CO" sz="800" b="1" kern="1200" dirty="0"/>
        </a:p>
      </dsp:txBody>
      <dsp:txXfrm>
        <a:off x="7918279" y="4016831"/>
        <a:ext cx="789225" cy="434891"/>
      </dsp:txXfrm>
    </dsp:sp>
    <dsp:sp modelId="{9CB23AA7-27EA-4D84-A73F-E1BE0D472CC2}">
      <dsp:nvSpPr>
        <dsp:cNvPr id="0" name=""/>
        <dsp:cNvSpPr/>
      </dsp:nvSpPr>
      <dsp:spPr>
        <a:xfrm>
          <a:off x="7805772" y="4541744"/>
          <a:ext cx="939889" cy="461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D302A4-6FCE-4EA8-AEBB-B311B679EDAA}">
      <dsp:nvSpPr>
        <dsp:cNvPr id="0" name=""/>
        <dsp:cNvSpPr/>
      </dsp:nvSpPr>
      <dsp:spPr>
        <a:xfrm>
          <a:off x="7837416" y="4571807"/>
          <a:ext cx="939889" cy="461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b="1" kern="1200" dirty="0" smtClean="0"/>
            <a:t>VALLEDUPAR MAS ACTIVA</a:t>
          </a:r>
          <a:endParaRPr lang="es-CO" sz="800" b="1" kern="1200" dirty="0"/>
        </a:p>
      </dsp:txBody>
      <dsp:txXfrm>
        <a:off x="7850946" y="4585337"/>
        <a:ext cx="912829" cy="434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49078" cy="354615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93326" y="0"/>
            <a:ext cx="4049078" cy="354615"/>
          </a:xfrm>
          <a:prstGeom prst="rect">
            <a:avLst/>
          </a:prstGeom>
        </p:spPr>
        <p:txBody>
          <a:bodyPr vert="horz" lIns="93726" tIns="46863" rIns="93726" bIns="46863" rtlCol="0"/>
          <a:lstStyle>
            <a:lvl1pPr algn="r">
              <a:defRPr sz="1200"/>
            </a:lvl1pPr>
          </a:lstStyle>
          <a:p>
            <a:fld id="{485F99F4-A21D-486F-8BDD-C106266694AD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704999"/>
            <a:ext cx="4049078" cy="354614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93326" y="6704999"/>
            <a:ext cx="4049078" cy="354614"/>
          </a:xfrm>
          <a:prstGeom prst="rect">
            <a:avLst/>
          </a:prstGeom>
        </p:spPr>
        <p:txBody>
          <a:bodyPr vert="horz" lIns="93726" tIns="46863" rIns="93726" bIns="46863" rtlCol="0" anchor="b"/>
          <a:lstStyle>
            <a:lvl1pPr algn="r">
              <a:defRPr sz="1200"/>
            </a:lvl1pPr>
          </a:lstStyle>
          <a:p>
            <a:fld id="{FECF6A6C-F1AE-4029-BE64-B82DEE39CF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269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565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953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17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480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54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10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69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272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615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580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222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6BD2-68B0-41A3-B252-128178E54772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1029-37B7-40A2-A43D-D3AD9E9BFB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525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sWpFOAq1Jq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9H5vpY49GVQ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069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562" y="1231706"/>
            <a:ext cx="6238875" cy="48577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334" y="7801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65754" y="6330874"/>
            <a:ext cx="634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de Deporte, Recreación y Actividad Física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Naturaleza Jurídica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12884" y="2259826"/>
            <a:ext cx="7886700" cy="32100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4000" dirty="0">
                <a:solidFill>
                  <a:schemeClr val="accent1">
                    <a:lumMod val="75000"/>
                  </a:schemeClr>
                </a:solidFill>
              </a:rPr>
              <a:t>Entidad descentralizada de derecho público del orden municipal, con personería jurídica, autonomía administrativa y financiera, y patrimonio </a:t>
            </a:r>
            <a:r>
              <a:rPr lang="es-ES" sz="4000" dirty="0" smtClean="0">
                <a:solidFill>
                  <a:schemeClr val="accent1">
                    <a:lumMod val="75000"/>
                  </a:schemeClr>
                </a:solidFill>
              </a:rPr>
              <a:t>independiente.</a:t>
            </a:r>
            <a:endParaRPr lang="es-C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1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65754" y="6330874"/>
            <a:ext cx="634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de Deporte, Recreación y Actividad Física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12884" y="1911866"/>
            <a:ext cx="7886700" cy="38449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dirty="0"/>
              <a:t>L</a:t>
            </a:r>
            <a:r>
              <a:rPr lang="es-ES" sz="2400" dirty="0" smtClean="0"/>
              <a:t>os </a:t>
            </a:r>
            <a:r>
              <a:rPr lang="es-ES" sz="2400" dirty="0"/>
              <a:t>E</a:t>
            </a:r>
            <a:r>
              <a:rPr lang="es-ES" sz="2400" dirty="0" smtClean="0"/>
              <a:t>stablecimientos </a:t>
            </a:r>
            <a:r>
              <a:rPr lang="es-ES" sz="2400" dirty="0"/>
              <a:t>públicos son organismos descentralizados, que pueden ser del orden nacional o territorial, encargados principalmente de atender funciones administrativas y prestar servicios públicos conforme a las reglas del derecho público, los cuales tienen personería jurídica, autonomía administrativa y financiera y patrimonio independiente, constituido con bienes o fondos públicos comunes, el producto de impuestos, rentas contractuales, ingresos propios, tasas o contribuciones de destinación especial, en los casos autorizados por la Constitución y las disposiciones legales pertinentes</a:t>
            </a:r>
            <a:r>
              <a:rPr lang="es-ES" sz="2400" dirty="0" smtClean="0"/>
              <a:t>. (</a:t>
            </a:r>
            <a:r>
              <a:rPr lang="es-CO" sz="2400" dirty="0"/>
              <a:t>Concepto 181011 de 2014 Departamento Administrativo de la Función </a:t>
            </a:r>
            <a:r>
              <a:rPr lang="es-CO" sz="2400" dirty="0" smtClean="0"/>
              <a:t>Pública)</a:t>
            </a:r>
            <a:endParaRPr lang="es-CO" sz="2400" dirty="0"/>
          </a:p>
        </p:txBody>
      </p:sp>
      <p:sp>
        <p:nvSpPr>
          <p:cNvPr id="11" name="6 Título"/>
          <p:cNvSpPr txBox="1">
            <a:spLocks/>
          </p:cNvSpPr>
          <p:nvPr/>
        </p:nvSpPr>
        <p:spPr>
          <a:xfrm>
            <a:off x="628650" y="1302511"/>
            <a:ext cx="7886700" cy="5315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Establecimiento Público</a:t>
            </a:r>
            <a:endParaRPr lang="es-CO" sz="4000" b="1" dirty="0">
              <a:solidFill>
                <a:srgbClr val="C0000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3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159100"/>
            <a:ext cx="7886700" cy="875762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Administración Deportiva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graphicFrame>
        <p:nvGraphicFramePr>
          <p:cNvPr id="14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355572"/>
              </p:ext>
            </p:extLst>
          </p:nvPr>
        </p:nvGraphicFramePr>
        <p:xfrm>
          <a:off x="613869" y="2034862"/>
          <a:ext cx="7499821" cy="3662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992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Reglamentación de los Programas</a:t>
            </a:r>
            <a:endParaRPr lang="es-CO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141876"/>
              </p:ext>
            </p:extLst>
          </p:nvPr>
        </p:nvGraphicFramePr>
        <p:xfrm>
          <a:off x="155575" y="-144463"/>
          <a:ext cx="9144000" cy="7835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377" y="1790700"/>
            <a:ext cx="5537201" cy="4431906"/>
          </a:xfrm>
          <a:prstGeom prst="rect">
            <a:avLst/>
          </a:prstGeom>
        </p:spPr>
      </p:pic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80623" y="6343893"/>
            <a:ext cx="634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de Deporte, Recreación y Actividad Física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159100"/>
            <a:ext cx="7886700" cy="727007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Estructura Administrativa</a:t>
            </a:r>
            <a:endParaRPr lang="es-CO" sz="4000" b="1" dirty="0">
              <a:solidFill>
                <a:srgbClr val="C0000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  <a:pattFill prst="pct75">
            <a:fgClr>
              <a:srgbClr val="0066FF"/>
            </a:fgClr>
            <a:bgClr>
              <a:schemeClr val="bg1"/>
            </a:bgClr>
          </a:pattFill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Objeto Misional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28650" y="2073498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200" dirty="0" smtClean="0">
                <a:solidFill>
                  <a:srgbClr val="000000"/>
                </a:solidFill>
              </a:rPr>
              <a:t>Dirigir</a:t>
            </a:r>
            <a:r>
              <a:rPr lang="es-ES" sz="2200" dirty="0">
                <a:solidFill>
                  <a:srgbClr val="000000"/>
                </a:solidFill>
              </a:rPr>
              <a:t>, Planear, programar, ejecutar y controlar las actividades deportivas, recreativas, de actividad física, hábitos y estilos de vida saludable, educación física, actividades extraescolares y buen uso y aprovechamiento del tiempo libre, conforme a las necesidades de la población, en especial de los sectores más vulnerables; fomentando su difusión y acceso a la información; coordinando el desarrollo y ejecución de los programas, procesos, proyectos y actividades con Entidades de derecho público, derecho privado sin ánimo de lucro y organismos de deporte asociado y profesional; y gestionando y ejecutando recursos para el diseño, construcción, adecuación y mantenimiento de la Infraestructura Deportiva del municipio y garantizando una adecuada administración y conservación de los parques y escenarios deportivos a su cargo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  <a:pattFill prst="pct75">
            <a:fgClr>
              <a:srgbClr val="0066FF"/>
            </a:fgClr>
            <a:bgClr>
              <a:schemeClr val="bg1"/>
            </a:bgClr>
          </a:pattFill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86447" y="1433642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Objeto Misional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2" name="3 Marcador de contenido"/>
          <p:cNvSpPr txBox="1">
            <a:spLocks/>
          </p:cNvSpPr>
          <p:nvPr/>
        </p:nvSpPr>
        <p:spPr>
          <a:xfrm>
            <a:off x="6659123" y="2174040"/>
            <a:ext cx="1286180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COMO?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5" name="3 Marcador de contenido"/>
          <p:cNvSpPr txBox="1">
            <a:spLocks/>
          </p:cNvSpPr>
          <p:nvPr/>
        </p:nvSpPr>
        <p:spPr>
          <a:xfrm>
            <a:off x="2919517" y="2114427"/>
            <a:ext cx="18887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SOBRE QUE?</a:t>
            </a:r>
            <a:endParaRPr lang="es-CO" sz="2200" dirty="0">
              <a:solidFill>
                <a:srgbClr val="002060"/>
              </a:solidFill>
            </a:endParaRPr>
          </a:p>
        </p:txBody>
      </p:sp>
      <p:sp>
        <p:nvSpPr>
          <p:cNvPr id="16" name="3 Marcador de contenido"/>
          <p:cNvSpPr txBox="1">
            <a:spLocks/>
          </p:cNvSpPr>
          <p:nvPr/>
        </p:nvSpPr>
        <p:spPr>
          <a:xfrm>
            <a:off x="980905" y="3237581"/>
            <a:ext cx="1062252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Dirigir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7" name="3 Marcador de contenido"/>
          <p:cNvSpPr txBox="1">
            <a:spLocks/>
          </p:cNvSpPr>
          <p:nvPr/>
        </p:nvSpPr>
        <p:spPr>
          <a:xfrm>
            <a:off x="918426" y="2769930"/>
            <a:ext cx="1220984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Planear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8" name="3 Marcador de contenido"/>
          <p:cNvSpPr txBox="1">
            <a:spLocks/>
          </p:cNvSpPr>
          <p:nvPr/>
        </p:nvSpPr>
        <p:spPr>
          <a:xfrm>
            <a:off x="735403" y="3669357"/>
            <a:ext cx="16002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Programar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1" name="3 Marcador de contenido"/>
          <p:cNvSpPr txBox="1">
            <a:spLocks/>
          </p:cNvSpPr>
          <p:nvPr/>
        </p:nvSpPr>
        <p:spPr>
          <a:xfrm>
            <a:off x="848520" y="4147961"/>
            <a:ext cx="1327021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Ejecutar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2" name="3 Marcador de contenido"/>
          <p:cNvSpPr txBox="1">
            <a:spLocks/>
          </p:cNvSpPr>
          <p:nvPr/>
        </p:nvSpPr>
        <p:spPr>
          <a:xfrm>
            <a:off x="829123" y="4626566"/>
            <a:ext cx="1412830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Controlar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3" name="3 Marcador de contenido"/>
          <p:cNvSpPr txBox="1">
            <a:spLocks/>
          </p:cNvSpPr>
          <p:nvPr/>
        </p:nvSpPr>
        <p:spPr>
          <a:xfrm>
            <a:off x="3267582" y="2535704"/>
            <a:ext cx="1888769" cy="49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Deporte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4" name="3 Marcador de contenido"/>
          <p:cNvSpPr txBox="1">
            <a:spLocks/>
          </p:cNvSpPr>
          <p:nvPr/>
        </p:nvSpPr>
        <p:spPr>
          <a:xfrm>
            <a:off x="3136732" y="3064078"/>
            <a:ext cx="18887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Recreación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5" name="3 Marcador de contenido"/>
          <p:cNvSpPr txBox="1">
            <a:spLocks/>
          </p:cNvSpPr>
          <p:nvPr/>
        </p:nvSpPr>
        <p:spPr>
          <a:xfrm>
            <a:off x="2890737" y="3549576"/>
            <a:ext cx="2325427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Actividad Física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6" name="3 Marcador de contenido"/>
          <p:cNvSpPr txBox="1">
            <a:spLocks/>
          </p:cNvSpPr>
          <p:nvPr/>
        </p:nvSpPr>
        <p:spPr>
          <a:xfrm>
            <a:off x="2820222" y="4125094"/>
            <a:ext cx="2325427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Educación Física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8" name="3 Marcador de contenido"/>
          <p:cNvSpPr txBox="1">
            <a:spLocks/>
          </p:cNvSpPr>
          <p:nvPr/>
        </p:nvSpPr>
        <p:spPr>
          <a:xfrm>
            <a:off x="2565288" y="4672939"/>
            <a:ext cx="3131975" cy="616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C00000"/>
                </a:solidFill>
              </a:rPr>
              <a:t>Infraestructura Deportiva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0" name="3 Marcador de contenido"/>
          <p:cNvSpPr txBox="1">
            <a:spLocks/>
          </p:cNvSpPr>
          <p:nvPr/>
        </p:nvSpPr>
        <p:spPr>
          <a:xfrm>
            <a:off x="1077158" y="2178314"/>
            <a:ext cx="1062252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QUE?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31" name="3 Marcador de contenido"/>
          <p:cNvSpPr txBox="1">
            <a:spLocks/>
          </p:cNvSpPr>
          <p:nvPr/>
        </p:nvSpPr>
        <p:spPr>
          <a:xfrm>
            <a:off x="5935413" y="2763134"/>
            <a:ext cx="3283155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Fomentando su difusión</a:t>
            </a:r>
            <a:r>
              <a:rPr lang="es-ES" sz="2000" b="1" dirty="0" smtClean="0">
                <a:solidFill>
                  <a:srgbClr val="C00000"/>
                </a:solidFill>
              </a:rPr>
              <a:t> 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2" name="3 Marcador de contenido"/>
          <p:cNvSpPr txBox="1">
            <a:spLocks/>
          </p:cNvSpPr>
          <p:nvPr/>
        </p:nvSpPr>
        <p:spPr>
          <a:xfrm>
            <a:off x="5697263" y="3306073"/>
            <a:ext cx="3283155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Transparencia y Accesibilidad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3" name="3 Marcador de contenido"/>
          <p:cNvSpPr txBox="1">
            <a:spLocks/>
          </p:cNvSpPr>
          <p:nvPr/>
        </p:nvSpPr>
        <p:spPr>
          <a:xfrm>
            <a:off x="5860845" y="3880197"/>
            <a:ext cx="3283155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Coordinando Actividades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4" name="3 Marcador de contenido"/>
          <p:cNvSpPr txBox="1">
            <a:spLocks/>
          </p:cNvSpPr>
          <p:nvPr/>
        </p:nvSpPr>
        <p:spPr>
          <a:xfrm>
            <a:off x="6020598" y="4356269"/>
            <a:ext cx="2827798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Gestionando Recursos</a:t>
            </a:r>
            <a:endParaRPr lang="es-CO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3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Misión 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28650" y="2073498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rgbClr val="000000"/>
                </a:solidFill>
              </a:rPr>
              <a:t>Fomentar, organizar y dirigir el deporte, la recreación y la actividad física de conformidad con los procesos de Planeación Nacional, Departamental y Municipal, las políticas de gestión pública del Departamento Administrativo de Planeación y de la Función Pública y los Lineamientos establecidos en el Sistema Nacional del Deporte por parte del Ministerio del Deporte; dar legalidad al proceso de constitución, reconocimiento deportivo y renovación de clubes y asociaciones deportivas y administrar y conservar el uso de parques y escenarios deportivos del municipio de Valledupar, a su cargo.</a:t>
            </a:r>
            <a:endParaRPr lang="es-CO" sz="24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s-CO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67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  <a:pattFill prst="pct75">
            <a:fgClr>
              <a:srgbClr val="0066FF"/>
            </a:fgClr>
            <a:bgClr>
              <a:schemeClr val="bg1"/>
            </a:bgClr>
          </a:pattFill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86447" y="1433642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MISION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2" name="3 Marcador de contenido"/>
          <p:cNvSpPr txBox="1">
            <a:spLocks/>
          </p:cNvSpPr>
          <p:nvPr/>
        </p:nvSpPr>
        <p:spPr>
          <a:xfrm>
            <a:off x="6726681" y="2164034"/>
            <a:ext cx="1286180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COMO?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5" name="3 Marcador de contenido"/>
          <p:cNvSpPr txBox="1">
            <a:spLocks/>
          </p:cNvSpPr>
          <p:nvPr/>
        </p:nvSpPr>
        <p:spPr>
          <a:xfrm>
            <a:off x="3093902" y="2109909"/>
            <a:ext cx="18887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SOBRE QUE?</a:t>
            </a:r>
            <a:endParaRPr lang="es-CO" sz="2200" dirty="0">
              <a:solidFill>
                <a:srgbClr val="002060"/>
              </a:solidFill>
            </a:endParaRPr>
          </a:p>
        </p:txBody>
      </p:sp>
      <p:sp>
        <p:nvSpPr>
          <p:cNvPr id="16" name="3 Marcador de contenido"/>
          <p:cNvSpPr txBox="1">
            <a:spLocks/>
          </p:cNvSpPr>
          <p:nvPr/>
        </p:nvSpPr>
        <p:spPr>
          <a:xfrm>
            <a:off x="959775" y="4232457"/>
            <a:ext cx="1062252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Dirigir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7" name="3 Marcador de contenido"/>
          <p:cNvSpPr txBox="1">
            <a:spLocks/>
          </p:cNvSpPr>
          <p:nvPr/>
        </p:nvSpPr>
        <p:spPr>
          <a:xfrm>
            <a:off x="820481" y="2885020"/>
            <a:ext cx="1421472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Fomentar 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18" name="3 Marcador de contenido"/>
          <p:cNvSpPr txBox="1">
            <a:spLocks/>
          </p:cNvSpPr>
          <p:nvPr/>
        </p:nvSpPr>
        <p:spPr>
          <a:xfrm>
            <a:off x="820481" y="3551782"/>
            <a:ext cx="16002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002060"/>
                </a:solidFill>
              </a:rPr>
              <a:t>Organizar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3" name="3 Marcador de contenido"/>
          <p:cNvSpPr txBox="1">
            <a:spLocks/>
          </p:cNvSpPr>
          <p:nvPr/>
        </p:nvSpPr>
        <p:spPr>
          <a:xfrm>
            <a:off x="3267582" y="2535704"/>
            <a:ext cx="1888769" cy="49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Deporte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4" name="3 Marcador de contenido"/>
          <p:cNvSpPr txBox="1">
            <a:spLocks/>
          </p:cNvSpPr>
          <p:nvPr/>
        </p:nvSpPr>
        <p:spPr>
          <a:xfrm>
            <a:off x="3130566" y="2963314"/>
            <a:ext cx="1888769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Recreación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5" name="3 Marcador de contenido"/>
          <p:cNvSpPr txBox="1">
            <a:spLocks/>
          </p:cNvSpPr>
          <p:nvPr/>
        </p:nvSpPr>
        <p:spPr>
          <a:xfrm>
            <a:off x="2919517" y="3442471"/>
            <a:ext cx="2325427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Actividad Física 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6" name="3 Marcador de contenido"/>
          <p:cNvSpPr txBox="1">
            <a:spLocks/>
          </p:cNvSpPr>
          <p:nvPr/>
        </p:nvSpPr>
        <p:spPr>
          <a:xfrm>
            <a:off x="2546753" y="3999824"/>
            <a:ext cx="3035084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Legalización de Clubes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28" name="3 Marcador de contenido"/>
          <p:cNvSpPr txBox="1">
            <a:spLocks/>
          </p:cNvSpPr>
          <p:nvPr/>
        </p:nvSpPr>
        <p:spPr>
          <a:xfrm>
            <a:off x="2394353" y="4560471"/>
            <a:ext cx="3461477" cy="616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Infraestructura Deportiva</a:t>
            </a:r>
            <a:endParaRPr lang="es-CO" sz="2400" dirty="0">
              <a:solidFill>
                <a:srgbClr val="000000"/>
              </a:solidFill>
            </a:endParaRPr>
          </a:p>
        </p:txBody>
      </p:sp>
      <p:sp>
        <p:nvSpPr>
          <p:cNvPr id="30" name="3 Marcador de contenido"/>
          <p:cNvSpPr txBox="1">
            <a:spLocks/>
          </p:cNvSpPr>
          <p:nvPr/>
        </p:nvSpPr>
        <p:spPr>
          <a:xfrm>
            <a:off x="1077158" y="2178314"/>
            <a:ext cx="1062252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>
                <a:solidFill>
                  <a:srgbClr val="C00000"/>
                </a:solidFill>
              </a:rPr>
              <a:t>QUE?</a:t>
            </a:r>
            <a:endParaRPr lang="es-CO" sz="2200" dirty="0">
              <a:solidFill>
                <a:srgbClr val="000000"/>
              </a:solidFill>
            </a:endParaRPr>
          </a:p>
        </p:txBody>
      </p:sp>
      <p:sp>
        <p:nvSpPr>
          <p:cNvPr id="31" name="3 Marcador de contenido"/>
          <p:cNvSpPr txBox="1">
            <a:spLocks/>
          </p:cNvSpPr>
          <p:nvPr/>
        </p:nvSpPr>
        <p:spPr>
          <a:xfrm>
            <a:off x="6284523" y="3023782"/>
            <a:ext cx="2242885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Plan de Desarrollo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2" name="3 Marcador de contenido"/>
          <p:cNvSpPr txBox="1">
            <a:spLocks/>
          </p:cNvSpPr>
          <p:nvPr/>
        </p:nvSpPr>
        <p:spPr>
          <a:xfrm>
            <a:off x="5661492" y="3470490"/>
            <a:ext cx="3489486" cy="660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Departamento Administrativo de la Función Pública</a:t>
            </a:r>
            <a:endParaRPr lang="es-CO" sz="2000" dirty="0">
              <a:solidFill>
                <a:srgbClr val="000000"/>
              </a:solidFill>
            </a:endParaRPr>
          </a:p>
        </p:txBody>
      </p:sp>
      <p:sp>
        <p:nvSpPr>
          <p:cNvPr id="33" name="3 Marcador de contenido"/>
          <p:cNvSpPr txBox="1">
            <a:spLocks/>
          </p:cNvSpPr>
          <p:nvPr/>
        </p:nvSpPr>
        <p:spPr>
          <a:xfrm>
            <a:off x="5692001" y="4210269"/>
            <a:ext cx="3355541" cy="4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 smtClean="0">
                <a:solidFill>
                  <a:srgbClr val="002060"/>
                </a:solidFill>
              </a:rPr>
              <a:t>Sistema Nacional del Deporte</a:t>
            </a:r>
            <a:endParaRPr lang="es-CO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7937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12884" y="1541908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Visión 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56274" y="1925504"/>
            <a:ext cx="8013074" cy="38884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MX" sz="2400" dirty="0">
                <a:solidFill>
                  <a:srgbClr val="000000"/>
                </a:solidFill>
              </a:rPr>
              <a:t>En el 2029 el Instituto de deporte, recreación y actividad física de Valledupar, será reconocido a nivel Nacional e Internacional, como una Entidad Transparente, Líder y participativa, con certificación de calidad acreditada para el desarrollo y promoción de su objeto misional, la aplicación e implementación de las políticas públicas del sector, los lineamientos del Sistema Nacional del Deporte y la organización de grandes eventos deportivos, con amplio reconocimiento de los Organismos deportivos y la población en general del municipio.</a:t>
            </a:r>
            <a:endParaRPr lang="es-CO" sz="24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s-CO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4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0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Programa de Inducción y Reinducción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2553263"/>
            <a:ext cx="7886700" cy="18641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CO" sz="60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  <a:p>
            <a:pPr marL="0" indent="0" algn="ctr">
              <a:buNone/>
            </a:pPr>
            <a:r>
              <a:rPr lang="es-CO" sz="6600" dirty="0" smtClean="0">
                <a:solidFill>
                  <a:srgbClr val="002060"/>
                </a:solidFill>
                <a:latin typeface="Bell MT" panose="02020503060305020303" pitchFamily="18" charset="0"/>
                <a:cs typeface="MV Boli" pitchFamily="2" charset="0"/>
              </a:rPr>
              <a:t>Preguntas de Sondeo</a:t>
            </a:r>
            <a:r>
              <a:rPr lang="es-CO" sz="6600" dirty="0" smtClean="0">
                <a:solidFill>
                  <a:srgbClr val="0066FF"/>
                </a:solidFill>
                <a:latin typeface="Bell MT" panose="02020503060305020303" pitchFamily="18" charset="0"/>
                <a:cs typeface="MV Boli" pitchFamily="2" charset="0"/>
              </a:rPr>
              <a:t> </a:t>
            </a:r>
            <a:endParaRPr lang="es-CO" sz="6600" dirty="0">
              <a:solidFill>
                <a:srgbClr val="0066FF"/>
              </a:solidFill>
              <a:latin typeface="Bell MT" panose="02020503060305020303" pitchFamily="18" charset="0"/>
              <a:cs typeface="MV Boli" pitchFamily="2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7937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12884" y="1541908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Visión 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56274" y="1925504"/>
            <a:ext cx="8013074" cy="38884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MX" sz="2400" dirty="0">
                <a:solidFill>
                  <a:srgbClr val="000000"/>
                </a:solidFill>
              </a:rPr>
              <a:t>En el 2029 el Instituto de deporte, recreación y actividad física de Valledupar, será reconocido a nivel Nacional e Internacional, como una Entidad Transparente, Líder y participativa, con certificación de calidad acreditada para el desarrollo y promoción de su objeto misional, la aplicación e implementación de las políticas públicas del sector, los lineamientos del Sistema Nacional del Deporte y la organización de grandes eventos deportivos, con amplio reconocimiento de los Organismos deportivos y la población en general del municipio.</a:t>
            </a:r>
            <a:endParaRPr lang="es-CO" sz="24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s-CO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4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7937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4" name="1 CuadroTexto"/>
          <p:cNvSpPr txBox="1"/>
          <p:nvPr/>
        </p:nvSpPr>
        <p:spPr>
          <a:xfrm>
            <a:off x="1749284" y="6382332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51" y="1515184"/>
            <a:ext cx="7269497" cy="4351338"/>
          </a:xfrm>
        </p:spPr>
      </p:pic>
    </p:spTree>
    <p:extLst>
      <p:ext uri="{BB962C8B-B14F-4D97-AF65-F5344CB8AC3E}">
        <p14:creationId xmlns:p14="http://schemas.microsoft.com/office/powerpoint/2010/main" val="7852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12884" y="1216407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Estado Administrativo Actual 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55575" y="1715813"/>
            <a:ext cx="8783709" cy="4595378"/>
          </a:xfrm>
        </p:spPr>
        <p:txBody>
          <a:bodyPr numCol="2">
            <a:normAutofit/>
          </a:bodyPr>
          <a:lstStyle/>
          <a:p>
            <a:pPr lvl="0"/>
            <a:r>
              <a:rPr lang="es-CO" sz="1100" dirty="0">
                <a:solidFill>
                  <a:srgbClr val="002060"/>
                </a:solidFill>
              </a:rPr>
              <a:t>Implementación Normas Internacionales de Información Financiera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Adquisición de un Software Contable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Mapa de Procesos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Caracterización de los Procesos</a:t>
            </a:r>
          </a:p>
          <a:p>
            <a:pPr lvl="0"/>
            <a:r>
              <a:rPr lang="es-CO" sz="1100" dirty="0">
                <a:solidFill>
                  <a:srgbClr val="FF3300"/>
                </a:solidFill>
              </a:rPr>
              <a:t>Manual de Procesos y Procedimientos</a:t>
            </a:r>
          </a:p>
          <a:p>
            <a:pPr lvl="0"/>
            <a:r>
              <a:rPr lang="es-CO" sz="1100" dirty="0">
                <a:solidFill>
                  <a:srgbClr val="FF3300"/>
                </a:solidFill>
              </a:rPr>
              <a:t>Sistema de Gestión de la Calidad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Modelo Integrado de Planeación y Gestión MIPG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Estatuto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Reglamento Interno de </a:t>
            </a:r>
            <a:r>
              <a:rPr lang="es-CO" sz="1100" dirty="0" smtClean="0">
                <a:solidFill>
                  <a:srgbClr val="002060"/>
                </a:solidFill>
              </a:rPr>
              <a:t>Trabajo</a:t>
            </a:r>
          </a:p>
          <a:p>
            <a:pPr lvl="0"/>
            <a:r>
              <a:rPr lang="es-ES" sz="1100" dirty="0" smtClean="0">
                <a:solidFill>
                  <a:srgbClr val="002060"/>
                </a:solidFill>
              </a:rPr>
              <a:t>Manual de Funciones y competencias laborales</a:t>
            </a:r>
            <a:endParaRPr lang="es-CO" sz="1100" dirty="0">
              <a:solidFill>
                <a:srgbClr val="002060"/>
              </a:solidFill>
            </a:endParaRPr>
          </a:p>
          <a:p>
            <a:pPr lvl="0"/>
            <a:r>
              <a:rPr lang="es-CO" sz="1100" dirty="0">
                <a:solidFill>
                  <a:srgbClr val="FF3300"/>
                </a:solidFill>
              </a:rPr>
              <a:t>Sistema de Salud y Seguridad en el Trabajo</a:t>
            </a:r>
          </a:p>
          <a:p>
            <a:pPr lvl="0"/>
            <a:r>
              <a:rPr lang="es-CO" sz="1100" u="sng" dirty="0">
                <a:solidFill>
                  <a:srgbClr val="002060"/>
                </a:solidFill>
              </a:rPr>
              <a:t>Manual de Contratación</a:t>
            </a:r>
          </a:p>
          <a:p>
            <a:pPr lvl="0"/>
            <a:r>
              <a:rPr lang="es-CO" sz="1100" u="sng" dirty="0">
                <a:solidFill>
                  <a:srgbClr val="002060"/>
                </a:solidFill>
              </a:rPr>
              <a:t>Manual de supervisión y legalización de convenios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Manual de defensa judicial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Reglamentación del uso y administración de parques y escenarios deportivos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Definición de la Misión y Visión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Código de Integridad</a:t>
            </a:r>
          </a:p>
          <a:p>
            <a:pPr lvl="0"/>
            <a:r>
              <a:rPr lang="es-ES" sz="1100" dirty="0" smtClean="0">
                <a:solidFill>
                  <a:srgbClr val="FF3300"/>
                </a:solidFill>
              </a:rPr>
              <a:t>Sistema de Gestión Documental</a:t>
            </a:r>
            <a:endParaRPr lang="es-CO" sz="1100" dirty="0" smtClean="0">
              <a:solidFill>
                <a:srgbClr val="FF3300"/>
              </a:solidFill>
            </a:endParaRPr>
          </a:p>
          <a:p>
            <a:pPr lvl="0"/>
            <a:r>
              <a:rPr lang="es-CO" sz="1100" dirty="0" smtClean="0">
                <a:solidFill>
                  <a:srgbClr val="FF3300"/>
                </a:solidFill>
              </a:rPr>
              <a:t>Plan </a:t>
            </a:r>
            <a:r>
              <a:rPr lang="es-CO" sz="1100" dirty="0">
                <a:solidFill>
                  <a:srgbClr val="FF3300"/>
                </a:solidFill>
              </a:rPr>
              <a:t>Institucional de Archivo PINAR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Tabla de Retención Documental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Tabla de Valoración Documental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Plan Estratégico de Talento humano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Plan Estratégico de Tecnologías de la Información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Plan de Seguridad de la Información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Mejoramiento de la Infraestructura Física de la Entidad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Mejoramiento del mobiliario de la Entidad</a:t>
            </a:r>
          </a:p>
          <a:p>
            <a:pPr lvl="0"/>
            <a:r>
              <a:rPr lang="es-CO" sz="1100" u="sng" dirty="0">
                <a:solidFill>
                  <a:srgbClr val="002060"/>
                </a:solidFill>
              </a:rPr>
              <a:t>Mejoramiento de los Escenarios Deportivos de la ciudad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Equipo de sistemas con Licencia Legal y original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Premio Transparencia y Buen Gobierno Presidencia de la Republica</a:t>
            </a:r>
          </a:p>
          <a:p>
            <a:pPr lvl="0"/>
            <a:r>
              <a:rPr lang="es-CO" sz="1100" dirty="0">
                <a:solidFill>
                  <a:srgbClr val="002060"/>
                </a:solidFill>
              </a:rPr>
              <a:t>Posicionamiento de Indupal a nivel nacional e </a:t>
            </a:r>
            <a:r>
              <a:rPr lang="es-CO" sz="1100" dirty="0" smtClean="0">
                <a:solidFill>
                  <a:srgbClr val="002060"/>
                </a:solidFill>
              </a:rPr>
              <a:t>internacional</a:t>
            </a:r>
          </a:p>
          <a:p>
            <a:pPr lvl="0"/>
            <a:r>
              <a:rPr lang="es-ES" sz="1100" dirty="0" smtClean="0">
                <a:solidFill>
                  <a:srgbClr val="002060"/>
                </a:solidFill>
              </a:rPr>
              <a:t>Sede Juegos Bolivarianos Valledupar 2022</a:t>
            </a:r>
            <a:endParaRPr lang="es-CO" sz="1100" dirty="0">
              <a:solidFill>
                <a:srgbClr val="002060"/>
              </a:solidFill>
            </a:endParaRPr>
          </a:p>
          <a:p>
            <a:pPr lvl="0"/>
            <a:r>
              <a:rPr lang="es-CO" sz="1100" dirty="0" smtClean="0">
                <a:solidFill>
                  <a:srgbClr val="002060"/>
                </a:solidFill>
              </a:rPr>
              <a:t>Rediseño </a:t>
            </a:r>
            <a:r>
              <a:rPr lang="es-CO" sz="1100" dirty="0">
                <a:solidFill>
                  <a:srgbClr val="002060"/>
                </a:solidFill>
              </a:rPr>
              <a:t>Administrativo </a:t>
            </a:r>
            <a:r>
              <a:rPr lang="es-CO" sz="1100" dirty="0" smtClean="0">
                <a:solidFill>
                  <a:srgbClr val="002060"/>
                </a:solidFill>
              </a:rPr>
              <a:t>Indupal</a:t>
            </a:r>
          </a:p>
          <a:p>
            <a:pPr lvl="0"/>
            <a:r>
              <a:rPr lang="es-ES" sz="1100" dirty="0" smtClean="0">
                <a:solidFill>
                  <a:srgbClr val="002060"/>
                </a:solidFill>
              </a:rPr>
              <a:t>Mejor Entidad Pública del municipio y el departamento.</a:t>
            </a:r>
          </a:p>
          <a:p>
            <a:pPr lvl="0"/>
            <a:r>
              <a:rPr lang="es-ES" sz="1100" dirty="0" smtClean="0">
                <a:solidFill>
                  <a:srgbClr val="002060"/>
                </a:solidFill>
              </a:rPr>
              <a:t>3er Mejor Instituto de deportes del País.</a:t>
            </a:r>
          </a:p>
          <a:p>
            <a:pPr lvl="0"/>
            <a:r>
              <a:rPr lang="es-ES" sz="1100" dirty="0" smtClean="0">
                <a:solidFill>
                  <a:srgbClr val="002060"/>
                </a:solidFill>
              </a:rPr>
              <a:t>Entidad Publica No 097 entre 5061 Entidades Públicas</a:t>
            </a:r>
            <a:endParaRPr lang="es-CO" sz="1100" dirty="0">
              <a:solidFill>
                <a:srgbClr val="00206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0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7937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299346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Órganos Colegiados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28650" y="1581306"/>
            <a:ext cx="8013074" cy="44393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Comité de Gestión y desempeño institucional</a:t>
            </a:r>
            <a:r>
              <a:rPr lang="es-ES" sz="2400" dirty="0" smtClean="0">
                <a:solidFill>
                  <a:srgbClr val="0033CC"/>
                </a:solidFill>
              </a:rPr>
              <a:t>. </a:t>
            </a:r>
            <a:r>
              <a:rPr lang="es-ES" sz="2400" i="1" dirty="0" smtClean="0">
                <a:solidFill>
                  <a:srgbClr val="C00000"/>
                </a:solidFill>
              </a:rPr>
              <a:t>Planeación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002060"/>
                </a:solidFill>
              </a:rPr>
              <a:t>Comité de Control Interno. </a:t>
            </a:r>
            <a:r>
              <a:rPr lang="es-ES" sz="2400" i="1" dirty="0" smtClean="0">
                <a:solidFill>
                  <a:srgbClr val="C00000"/>
                </a:solidFill>
              </a:rPr>
              <a:t>Control Interno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002060"/>
                </a:solidFill>
              </a:rPr>
              <a:t>Comité de Contratación y </a:t>
            </a:r>
            <a:r>
              <a:rPr lang="es-ES" sz="2400" dirty="0">
                <a:solidFill>
                  <a:srgbClr val="002060"/>
                </a:solidFill>
              </a:rPr>
              <a:t>C</a:t>
            </a:r>
            <a:r>
              <a:rPr lang="es-ES" sz="2400" dirty="0" smtClean="0">
                <a:solidFill>
                  <a:srgbClr val="002060"/>
                </a:solidFill>
              </a:rPr>
              <a:t>omité de </a:t>
            </a:r>
            <a:r>
              <a:rPr lang="es-ES" sz="2400" dirty="0">
                <a:solidFill>
                  <a:srgbClr val="002060"/>
                </a:solidFill>
              </a:rPr>
              <a:t>E</a:t>
            </a:r>
            <a:r>
              <a:rPr lang="es-ES" sz="2400" dirty="0" smtClean="0">
                <a:solidFill>
                  <a:srgbClr val="002060"/>
                </a:solidFill>
              </a:rPr>
              <a:t>valuación. </a:t>
            </a:r>
            <a:r>
              <a:rPr lang="es-ES" sz="2400" i="1" dirty="0" smtClean="0">
                <a:solidFill>
                  <a:srgbClr val="C00000"/>
                </a:solidFill>
              </a:rPr>
              <a:t>Jurídica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002060"/>
                </a:solidFill>
              </a:rPr>
              <a:t>Comité de Defensa judicial, prevención del daño antijurídico y conciliaciones. </a:t>
            </a:r>
            <a:r>
              <a:rPr lang="es-ES" sz="2400" i="1" dirty="0" smtClean="0">
                <a:solidFill>
                  <a:srgbClr val="C00000"/>
                </a:solidFill>
              </a:rPr>
              <a:t>Jurídica.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C00000"/>
                </a:solidFill>
              </a:rPr>
              <a:t>Comité Paritario de salud y seguridad en el trabajo. </a:t>
            </a:r>
            <a:r>
              <a:rPr lang="es-ES" sz="2400" i="1" dirty="0" smtClean="0">
                <a:solidFill>
                  <a:srgbClr val="002060"/>
                </a:solidFill>
              </a:rPr>
              <a:t>Talento Humano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C00000"/>
                </a:solidFill>
              </a:rPr>
              <a:t>Comité de Archivo. </a:t>
            </a:r>
            <a:r>
              <a:rPr lang="es-ES" sz="2400" i="1" dirty="0" smtClean="0">
                <a:solidFill>
                  <a:srgbClr val="002060"/>
                </a:solidFill>
              </a:rPr>
              <a:t>Gestión Documental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C00000"/>
                </a:solidFill>
              </a:rPr>
              <a:t>Comité de Convivencia Laboral. </a:t>
            </a:r>
            <a:r>
              <a:rPr lang="es-ES" sz="2400" i="1" dirty="0" smtClean="0">
                <a:solidFill>
                  <a:srgbClr val="002060"/>
                </a:solidFill>
              </a:rPr>
              <a:t>Talento Humano.</a:t>
            </a:r>
            <a:endParaRPr lang="es-CO" sz="2400" i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s-CO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9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Hacía Donde Vamos! 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23320" y="1646071"/>
            <a:ext cx="8065827" cy="40995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es-CO" sz="3600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O" sz="3200" dirty="0" smtClean="0">
                <a:solidFill>
                  <a:srgbClr val="002060"/>
                </a:solidFill>
              </a:rPr>
              <a:t> Consolidación y </a:t>
            </a:r>
            <a:r>
              <a:rPr lang="es-CO" sz="2800" dirty="0" smtClean="0">
                <a:solidFill>
                  <a:srgbClr val="002060"/>
                </a:solidFill>
              </a:rPr>
              <a:t>Mejoramiento del Índice de desempeño Institucional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O" sz="28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O" sz="2800" dirty="0" smtClean="0">
                <a:solidFill>
                  <a:srgbClr val="002060"/>
                </a:solidFill>
              </a:rPr>
              <a:t>Organización </a:t>
            </a:r>
            <a:r>
              <a:rPr lang="es-CO" sz="2800" dirty="0">
                <a:solidFill>
                  <a:srgbClr val="002060"/>
                </a:solidFill>
              </a:rPr>
              <a:t>de los  XIX Juegos Bolivarianos 2021 Valledupar </a:t>
            </a:r>
            <a:r>
              <a:rPr lang="es-CO" sz="2800" dirty="0" smtClean="0">
                <a:solidFill>
                  <a:srgbClr val="002060"/>
                </a:solidFill>
              </a:rPr>
              <a:t>Colombia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O" sz="28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O" sz="2800" dirty="0" smtClean="0">
                <a:solidFill>
                  <a:srgbClr val="002060"/>
                </a:solidFill>
              </a:rPr>
              <a:t> </a:t>
            </a:r>
            <a:r>
              <a:rPr lang="es-CO" sz="2800" dirty="0">
                <a:solidFill>
                  <a:srgbClr val="002060"/>
                </a:solidFill>
              </a:rPr>
              <a:t>Certificación de Calidad. </a:t>
            </a:r>
            <a:endParaRPr lang="es-CO" sz="1800" dirty="0">
              <a:solidFill>
                <a:srgbClr val="002060"/>
              </a:solidFill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Programa de Inducción y Reinducción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3964156"/>
            <a:ext cx="7886700" cy="4762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400" dirty="0">
                <a:hlinkClick r:id="rId4"/>
              </a:rPr>
              <a:t>https://www.youtube.com/watch?v=sWpFOAq1Jq0</a:t>
            </a:r>
            <a:endParaRPr lang="es-CO" sz="24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4" name="3 Marcador de contenido"/>
          <p:cNvSpPr txBox="1">
            <a:spLocks/>
          </p:cNvSpPr>
          <p:nvPr/>
        </p:nvSpPr>
        <p:spPr>
          <a:xfrm>
            <a:off x="2041775" y="2782099"/>
            <a:ext cx="5060449" cy="650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4000" dirty="0" smtClean="0">
                <a:solidFill>
                  <a:srgbClr val="C00000"/>
                </a:solidFill>
                <a:latin typeface="Brush Script MT" pitchFamily="66" charset="0"/>
              </a:rPr>
              <a:t>Resolución de Conflictos</a:t>
            </a:r>
          </a:p>
        </p:txBody>
      </p:sp>
    </p:spTree>
    <p:extLst>
      <p:ext uri="{BB962C8B-B14F-4D97-AF65-F5344CB8AC3E}">
        <p14:creationId xmlns:p14="http://schemas.microsoft.com/office/powerpoint/2010/main" val="16819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Programa de Inducción y Reinducción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2073498"/>
            <a:ext cx="7886700" cy="40995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CO" sz="60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  <a:p>
            <a:pPr marL="0" indent="0" algn="ctr">
              <a:buNone/>
            </a:pPr>
            <a:r>
              <a:rPr lang="es-CO" sz="13800" dirty="0" smtClean="0">
                <a:solidFill>
                  <a:srgbClr val="002060"/>
                </a:solidFill>
                <a:latin typeface="Brush Script MT" pitchFamily="66" charset="0"/>
                <a:cs typeface="MV Boli" pitchFamily="2" charset="0"/>
              </a:rPr>
              <a:t>Gracias !</a:t>
            </a:r>
            <a:endParaRPr lang="es-CO" sz="13800" dirty="0">
              <a:solidFill>
                <a:srgbClr val="002060"/>
              </a:solidFill>
              <a:latin typeface="Brush Script MT" pitchFamily="66" charset="0"/>
              <a:cs typeface="MV Boli" pitchFamily="2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Evaluación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2415959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800" dirty="0">
                <a:solidFill>
                  <a:srgbClr val="C00000"/>
                </a:solidFill>
                <a:latin typeface="+mj-lt"/>
              </a:rPr>
              <a:t>1</a:t>
            </a:r>
            <a:r>
              <a:rPr lang="es-CO" sz="2800" dirty="0" smtClean="0">
                <a:solidFill>
                  <a:srgbClr val="C00000"/>
                </a:solidFill>
                <a:latin typeface="+mj-lt"/>
              </a:rPr>
              <a:t>. Cuales son los componentes que requiere un proceso de administración deportiva:</a:t>
            </a:r>
          </a:p>
          <a:p>
            <a:pPr marL="514350" indent="-514350" algn="just">
              <a:buAutoNum type="alphaLcPeriod"/>
            </a:pPr>
            <a:r>
              <a:rPr lang="es-CO" sz="2800" dirty="0" smtClean="0">
                <a:solidFill>
                  <a:srgbClr val="002060"/>
                </a:solidFill>
                <a:latin typeface="+mj-lt"/>
              </a:rPr>
              <a:t>Deporte, Recreación y Actividad Física.</a:t>
            </a:r>
          </a:p>
          <a:p>
            <a:pPr marL="514350" indent="-514350" algn="just">
              <a:buAutoNum type="alphaLcPeriod"/>
            </a:pPr>
            <a:r>
              <a:rPr lang="es-CO" sz="2800" dirty="0" smtClean="0">
                <a:solidFill>
                  <a:srgbClr val="002060"/>
                </a:solidFill>
                <a:latin typeface="+mj-lt"/>
              </a:rPr>
              <a:t>Técnico, Administrativo y de Infraestructura.</a:t>
            </a:r>
          </a:p>
          <a:p>
            <a:pPr marL="514350" indent="-514350" algn="just">
              <a:buAutoNum type="alphaLcPeriod"/>
            </a:pPr>
            <a:r>
              <a:rPr lang="es-CO" sz="2800" dirty="0" smtClean="0">
                <a:solidFill>
                  <a:srgbClr val="002060"/>
                </a:solidFill>
                <a:latin typeface="+mj-lt"/>
              </a:rPr>
              <a:t>Deporte, Administrativo y Funcional.</a:t>
            </a:r>
          </a:p>
          <a:p>
            <a:pPr marL="514350" indent="-514350" algn="just">
              <a:buAutoNum type="alphaLcPeriod"/>
            </a:pPr>
            <a:r>
              <a:rPr lang="es-CO" sz="2800" dirty="0" smtClean="0">
                <a:solidFill>
                  <a:srgbClr val="002060"/>
                </a:solidFill>
                <a:latin typeface="+mj-lt"/>
              </a:rPr>
              <a:t>Todos los anteriores.</a:t>
            </a:r>
          </a:p>
          <a:p>
            <a:pPr marL="514350" indent="-514350" algn="just">
              <a:buAutoNum type="alphaLcPeriod"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9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69418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Evaluación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2073980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400" dirty="0">
                <a:solidFill>
                  <a:srgbClr val="C00000"/>
                </a:solidFill>
                <a:latin typeface="+mj-lt"/>
              </a:rPr>
              <a:t>2</a:t>
            </a:r>
            <a:r>
              <a:rPr lang="es-CO" sz="2400" dirty="0" smtClean="0">
                <a:solidFill>
                  <a:srgbClr val="C00000"/>
                </a:solidFill>
                <a:latin typeface="+mj-lt"/>
              </a:rPr>
              <a:t>. Que programas se encuentran reglamentados por parte de la Entidad: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Incentivos Económicos  a deportistas de alto rendimiento y Juegos Comunitarios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Escuela de Formación Deportiva  y Hábitos y Estilos de Vida saludable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Todos los anteriores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Ninguno de los anteriores</a:t>
            </a:r>
          </a:p>
          <a:p>
            <a:pPr marL="514350" indent="-514350" algn="just">
              <a:buAutoNum type="alphaLcPeriod"/>
            </a:pPr>
            <a:endParaRPr lang="es-CO" sz="28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es-CO" sz="28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0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159100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Evaluación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1915705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400" dirty="0">
                <a:solidFill>
                  <a:srgbClr val="C00000"/>
                </a:solidFill>
                <a:latin typeface="+mj-lt"/>
              </a:rPr>
              <a:t>3</a:t>
            </a:r>
            <a:r>
              <a:rPr lang="es-CO" sz="2400" dirty="0" smtClean="0">
                <a:solidFill>
                  <a:srgbClr val="C00000"/>
                </a:solidFill>
                <a:latin typeface="+mj-lt"/>
              </a:rPr>
              <a:t>. La Frase: “</a:t>
            </a:r>
            <a:r>
              <a:rPr lang="es-ES" sz="2400" dirty="0" smtClean="0">
                <a:solidFill>
                  <a:srgbClr val="002060"/>
                </a:solidFill>
                <a:latin typeface="+mj-lt"/>
              </a:rPr>
              <a:t>Dirigir</a:t>
            </a:r>
            <a:r>
              <a:rPr lang="es-ES" sz="2400" dirty="0">
                <a:solidFill>
                  <a:srgbClr val="002060"/>
                </a:solidFill>
                <a:latin typeface="+mj-lt"/>
              </a:rPr>
              <a:t>, Planear, programar, ejecutar y controlar las actividades deportivas, recreativas, de actividad física, hábitos y estilos de vida saludable, educación física, actividades extraescolares y buen uso y aprovechamiento del tiempo libre, conforme a las necesidades de la población, en especial de los sectores más </a:t>
            </a:r>
            <a:r>
              <a:rPr lang="es-ES" sz="2400" dirty="0" smtClean="0">
                <a:solidFill>
                  <a:srgbClr val="002060"/>
                </a:solidFill>
                <a:latin typeface="+mj-lt"/>
              </a:rPr>
              <a:t>vulnerables</a:t>
            </a:r>
            <a:r>
              <a:rPr lang="es-ES" sz="2400" dirty="0" smtClean="0">
                <a:solidFill>
                  <a:srgbClr val="C00000"/>
                </a:solidFill>
                <a:latin typeface="+mj-lt"/>
              </a:rPr>
              <a:t>” Hace parte del Objeto misional de la Entidad.</a:t>
            </a:r>
            <a:endParaRPr lang="es-CO" sz="2400" dirty="0">
              <a:solidFill>
                <a:srgbClr val="C00000"/>
              </a:solidFill>
              <a:latin typeface="+mj-lt"/>
            </a:endParaRP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Verdadero.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Falso.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Relativo.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Opcional.</a:t>
            </a:r>
          </a:p>
          <a:p>
            <a:pPr marL="514350" indent="-514350" algn="just">
              <a:buAutoNum type="alphaLcPeriod"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12884" y="1140396"/>
            <a:ext cx="7886700" cy="727949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Evaluación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743559" y="2234485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400" dirty="0">
                <a:solidFill>
                  <a:srgbClr val="C00000"/>
                </a:solidFill>
                <a:latin typeface="+mj-lt"/>
              </a:rPr>
              <a:t>4</a:t>
            </a:r>
            <a:r>
              <a:rPr lang="es-CO" sz="2400" dirty="0" smtClean="0">
                <a:solidFill>
                  <a:srgbClr val="C00000"/>
                </a:solidFill>
                <a:latin typeface="+mj-lt"/>
              </a:rPr>
              <a:t>. La </a:t>
            </a:r>
            <a:r>
              <a:rPr lang="es-CO" sz="2400" b="1" dirty="0" smtClean="0">
                <a:solidFill>
                  <a:srgbClr val="C00000"/>
                </a:solidFill>
                <a:latin typeface="+mj-lt"/>
              </a:rPr>
              <a:t>Visión</a:t>
            </a:r>
            <a:r>
              <a:rPr lang="es-CO" sz="2400" dirty="0" smtClean="0">
                <a:solidFill>
                  <a:srgbClr val="C00000"/>
                </a:solidFill>
                <a:latin typeface="+mj-lt"/>
              </a:rPr>
              <a:t> del Instituto a 2029 es ser reconocida por: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Su gestión administrativa</a:t>
            </a:r>
          </a:p>
          <a:p>
            <a:pPr marL="514350" indent="-514350" algn="just">
              <a:buFont typeface="Arial" panose="020B0604020202020204" pitchFamily="34" charset="0"/>
              <a:buAutoNum type="alphaLcPeriod"/>
            </a:pPr>
            <a:r>
              <a:rPr lang="es-CO" sz="2400" dirty="0">
                <a:solidFill>
                  <a:srgbClr val="002060"/>
                </a:solidFill>
                <a:latin typeface="+mj-lt"/>
              </a:rPr>
              <a:t>La Transparencia, la calidad y el cumplimiento de su objeto misional</a:t>
            </a: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La Organización de los Juegos Bolivarianos</a:t>
            </a:r>
          </a:p>
          <a:p>
            <a:pPr marL="514350" indent="-514350" algn="just"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El Índice de desempeño institucional </a:t>
            </a:r>
          </a:p>
          <a:p>
            <a:pPr marL="0" indent="0" algn="just">
              <a:buNone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8650" y="1380277"/>
            <a:ext cx="7886700" cy="1015193"/>
          </a:xfrm>
        </p:spPr>
        <p:txBody>
          <a:bodyPr>
            <a:noAutofit/>
          </a:bodyPr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</a:rPr>
              <a:t>Evaluación</a:t>
            </a:r>
            <a:endParaRPr lang="es-CO" sz="4000" b="1" dirty="0">
              <a:solidFill>
                <a:srgbClr val="C00000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idx="1"/>
          </p:nvPr>
        </p:nvSpPr>
        <p:spPr>
          <a:xfrm>
            <a:off x="628650" y="2234485"/>
            <a:ext cx="7886700" cy="40995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400" dirty="0">
                <a:solidFill>
                  <a:srgbClr val="C00000"/>
                </a:solidFill>
                <a:latin typeface="+mj-lt"/>
              </a:rPr>
              <a:t>5</a:t>
            </a:r>
            <a:r>
              <a:rPr lang="es-CO" sz="2400" dirty="0" smtClean="0">
                <a:solidFill>
                  <a:srgbClr val="C00000"/>
                </a:solidFill>
                <a:latin typeface="+mj-lt"/>
              </a:rPr>
              <a:t>. Hacia donde debe dirigir sus esfuerzos la Entidad para la vigencia 2020:</a:t>
            </a:r>
          </a:p>
          <a:p>
            <a:pPr marL="0" indent="0" algn="just">
              <a:buNone/>
            </a:pPr>
            <a:endParaRPr lang="es-CO" sz="1200" dirty="0" smtClean="0">
              <a:solidFill>
                <a:srgbClr val="0000CC"/>
              </a:solidFill>
              <a:latin typeface="+mj-lt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Mejoramiento del índice de desempeño Institucional.</a:t>
            </a:r>
            <a:endParaRPr lang="es-CO" sz="2400" dirty="0">
              <a:solidFill>
                <a:srgbClr val="002060"/>
              </a:solidFill>
              <a:latin typeface="+mj-lt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Organización </a:t>
            </a:r>
            <a:r>
              <a:rPr lang="es-CO" sz="2400" dirty="0">
                <a:solidFill>
                  <a:srgbClr val="002060"/>
                </a:solidFill>
                <a:latin typeface="+mj-lt"/>
              </a:rPr>
              <a:t>de los  XIX Juegos Bolivarianos 2021 Valledupar Colombia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Certificación </a:t>
            </a:r>
            <a:r>
              <a:rPr lang="es-CO" sz="2400" dirty="0">
                <a:solidFill>
                  <a:srgbClr val="002060"/>
                </a:solidFill>
                <a:latin typeface="+mj-lt"/>
              </a:rPr>
              <a:t>de Calidad. </a:t>
            </a:r>
            <a:endParaRPr lang="es-CO" sz="2400" dirty="0" smtClean="0">
              <a:solidFill>
                <a:srgbClr val="002060"/>
              </a:solidFill>
              <a:latin typeface="+mj-lt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s-CO" sz="2400" dirty="0" smtClean="0">
                <a:solidFill>
                  <a:srgbClr val="002060"/>
                </a:solidFill>
                <a:latin typeface="+mj-lt"/>
              </a:rPr>
              <a:t>Todas las anteriores.</a:t>
            </a:r>
            <a:endParaRPr lang="es-CO" sz="2400" dirty="0">
              <a:solidFill>
                <a:srgbClr val="002060"/>
              </a:solidFill>
              <a:latin typeface="+mj-lt"/>
            </a:endParaRPr>
          </a:p>
          <a:p>
            <a:pPr marL="514350" indent="-514350" algn="just">
              <a:buAutoNum type="alphaLcPeriod"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es-CO" sz="3200" dirty="0" smtClean="0">
              <a:solidFill>
                <a:schemeClr val="accent1">
                  <a:lumMod val="75000"/>
                </a:schemeClr>
              </a:solidFill>
              <a:latin typeface="Brush Script MT" pitchFamily="66" charset="0"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pic>
        <p:nvPicPr>
          <p:cNvPr id="9" name="Imagen 8" descr="Resultado de imagen para induccion de personal 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53" y="1989014"/>
            <a:ext cx="3990841" cy="286025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6 Título"/>
          <p:cNvSpPr>
            <a:spLocks noGrp="1"/>
          </p:cNvSpPr>
          <p:nvPr>
            <p:ph type="title"/>
          </p:nvPr>
        </p:nvSpPr>
        <p:spPr>
          <a:xfrm>
            <a:off x="628650" y="1287523"/>
            <a:ext cx="7886700" cy="531589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Programa de Inducción y Reinducción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12" name="1 CuadroTexto"/>
          <p:cNvSpPr txBox="1"/>
          <p:nvPr/>
        </p:nvSpPr>
        <p:spPr>
          <a:xfrm>
            <a:off x="1446058" y="6330874"/>
            <a:ext cx="576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Municipal de Deporte y Recreación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889930" y="5143736"/>
            <a:ext cx="52386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hlinkClick r:id="rId6"/>
              </a:rPr>
              <a:t>https://www.youtube.com/watch?v=9H5vpY49GVQ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11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2241953" y="158130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" name="AutoShape 12" descr="Resultado de imagen para presidencia de la republ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66" y="-1052"/>
            <a:ext cx="9144000" cy="116015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3080"/>
            <a:ext cx="9144000" cy="6849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65754" y="6330874"/>
            <a:ext cx="634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Instituto de Deporte, Recreación y Actividad Física de Valledupar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50348" y="1288608"/>
            <a:ext cx="7886700" cy="531589"/>
          </a:xfrm>
        </p:spPr>
        <p:txBody>
          <a:bodyPr>
            <a:noAutofit/>
          </a:bodyPr>
          <a:lstStyle/>
          <a:p>
            <a:pPr algn="ctr"/>
            <a:r>
              <a:rPr lang="es-CO" sz="4400" b="1" dirty="0" smtClean="0">
                <a:solidFill>
                  <a:srgbClr val="C00000"/>
                </a:solidFill>
              </a:rPr>
              <a:t>Marco legal</a:t>
            </a:r>
            <a:endParaRPr lang="es-CO" sz="4400" b="1" dirty="0">
              <a:solidFill>
                <a:srgbClr val="C0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650348" y="1977991"/>
            <a:ext cx="8254329" cy="39077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3600" dirty="0" smtClean="0">
                <a:solidFill>
                  <a:schemeClr val="accent1">
                    <a:lumMod val="75000"/>
                  </a:schemeClr>
                </a:solidFill>
              </a:rPr>
              <a:t>El Instituto municipal de recreación y deportes de Valledupar INDUPAL, fue creado por el Honorable Concejo del Municipio de Valledupar por intermedio del Acuerdo 033 del 12 de Septiembre de 1995, en cumplimiento a lo dispuesto por el Artículo 69 de la Ley 181 de 1995 «Ley del Deporte».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54932"/>
            <a:ext cx="1481706" cy="11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6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6454</TotalTime>
  <Words>1554</Words>
  <Application>Microsoft Office PowerPoint</Application>
  <PresentationFormat>Carta (216 x 279 mm)</PresentationFormat>
  <Paragraphs>199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Bell MT</vt:lpstr>
      <vt:lpstr>Brush Script MT</vt:lpstr>
      <vt:lpstr>Calibri</vt:lpstr>
      <vt:lpstr>Calibri Light</vt:lpstr>
      <vt:lpstr>MV Boli</vt:lpstr>
      <vt:lpstr>Wingdings</vt:lpstr>
      <vt:lpstr>Tema de Office</vt:lpstr>
      <vt:lpstr>Presentación de PowerPoint</vt:lpstr>
      <vt:lpstr>Programa de Inducción y Reinducción</vt:lpstr>
      <vt:lpstr>Evaluación</vt:lpstr>
      <vt:lpstr>Evaluación</vt:lpstr>
      <vt:lpstr>Evaluación</vt:lpstr>
      <vt:lpstr>Evaluación</vt:lpstr>
      <vt:lpstr>Evaluación</vt:lpstr>
      <vt:lpstr>Programa de Inducción y Reinducción</vt:lpstr>
      <vt:lpstr>Marco legal</vt:lpstr>
      <vt:lpstr>Naturaleza Jurídica</vt:lpstr>
      <vt:lpstr>Presentación de PowerPoint</vt:lpstr>
      <vt:lpstr>Administración Deportiva</vt:lpstr>
      <vt:lpstr>Reglamentación de los Programas</vt:lpstr>
      <vt:lpstr>Estructura Administrativa</vt:lpstr>
      <vt:lpstr>Objeto Misional</vt:lpstr>
      <vt:lpstr>Objeto Misional</vt:lpstr>
      <vt:lpstr>Misión </vt:lpstr>
      <vt:lpstr>MISION</vt:lpstr>
      <vt:lpstr>Visión </vt:lpstr>
      <vt:lpstr>Visión </vt:lpstr>
      <vt:lpstr>Presentación de PowerPoint</vt:lpstr>
      <vt:lpstr>Estado Administrativo Actual </vt:lpstr>
      <vt:lpstr>Órganos Colegiados</vt:lpstr>
      <vt:lpstr>Hacía Donde Vamos! </vt:lpstr>
      <vt:lpstr>Programa de Inducción y Reinducción</vt:lpstr>
      <vt:lpstr>Programa de Inducción y Reinducción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 GONZALEZ</dc:creator>
  <cp:lastModifiedBy>INDUPAL JURIDICA-1</cp:lastModifiedBy>
  <cp:revision>462</cp:revision>
  <cp:lastPrinted>2020-07-14T17:26:16Z</cp:lastPrinted>
  <dcterms:created xsi:type="dcterms:W3CDTF">2016-03-30T16:44:35Z</dcterms:created>
  <dcterms:modified xsi:type="dcterms:W3CDTF">2020-07-14T18:16:42Z</dcterms:modified>
</cp:coreProperties>
</file>